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4581" r:id="rId5"/>
    <p:sldId id="4590" r:id="rId6"/>
    <p:sldId id="4635" r:id="rId7"/>
    <p:sldId id="4638" r:id="rId8"/>
    <p:sldId id="4639" r:id="rId9"/>
    <p:sldId id="4615" r:id="rId10"/>
    <p:sldId id="4564" r:id="rId11"/>
    <p:sldId id="276" r:id="rId12"/>
  </p:sldIdLst>
  <p:sldSz cx="12192000" cy="6858000"/>
  <p:notesSz cx="6858000" cy="9144000"/>
  <p:embeddedFontLst>
    <p:embeddedFont>
      <p:font typeface="Arial Nova" panose="020B050402020202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Guidance" id="{0D935553-35CA-4692-9A2A-199913FC2EAB}">
          <p14:sldIdLst/>
        </p14:section>
        <p14:section name="UT HSRI End Slide Options" id="{82939452-6367-479C-8CF9-A75E533A48B2}">
          <p14:sldIdLst>
            <p14:sldId id="4581"/>
            <p14:sldId id="4590"/>
            <p14:sldId id="4635"/>
            <p14:sldId id="4638"/>
            <p14:sldId id="4639"/>
            <p14:sldId id="4615"/>
            <p14:sldId id="4564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216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D39A6A-F005-1BB9-EBF1-7663FA15C736}" name="Saska Rajcevic" initials="SR" userId="S::srajcevic@hsri.org::90bbb5a2-b241-472e-9fdf-84d5de46f876" providerId="AD"/>
  <p188:author id="{1CE11B9D-282B-0788-D5FF-3B04C14E0DBC}" name="Jasmine Hepburn" initials="JH" userId="S::jhepburn@hsri.org::29f7f545-4d59-4b02-a1d9-772651fd45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503A7C-1B96-43AD-BCFF-11344238BEE6}" v="3" dt="2024-02-02T23:12:05.943"/>
  </p1510:revLst>
</p1510:revInfo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ka Rajcevic" userId="90bbb5a2-b241-472e-9fdf-84d5de46f876" providerId="ADAL" clId="{E5503A7C-1B96-43AD-BCFF-11344238BEE6}"/>
    <pc:docChg chg="custSel addSld delSld modSld sldOrd delMainMaster modSection">
      <pc:chgData name="Saska Rajcevic" userId="90bbb5a2-b241-472e-9fdf-84d5de46f876" providerId="ADAL" clId="{E5503A7C-1B96-43AD-BCFF-11344238BEE6}" dt="2024-02-02T23:12:30.249" v="1747" actId="2696"/>
      <pc:docMkLst>
        <pc:docMk/>
      </pc:docMkLst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1003500281" sldId="257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775800052" sldId="4559"/>
        </pc:sldMkLst>
      </pc:sldChg>
      <pc:sldChg chg="modSp mod ord">
        <pc:chgData name="Saska Rajcevic" userId="90bbb5a2-b241-472e-9fdf-84d5de46f876" providerId="ADAL" clId="{E5503A7C-1B96-43AD-BCFF-11344238BEE6}" dt="2024-02-02T23:11:06.725" v="1732"/>
        <pc:sldMkLst>
          <pc:docMk/>
          <pc:sldMk cId="1181940078" sldId="4564"/>
        </pc:sldMkLst>
        <pc:spChg chg="mod">
          <ac:chgData name="Saska Rajcevic" userId="90bbb5a2-b241-472e-9fdf-84d5de46f876" providerId="ADAL" clId="{E5503A7C-1B96-43AD-BCFF-11344238BEE6}" dt="2024-02-02T23:07:11.470" v="1469" actId="20577"/>
          <ac:spMkLst>
            <pc:docMk/>
            <pc:sldMk cId="1181940078" sldId="4564"/>
            <ac:spMk id="5" creationId="{8F9CE424-E41F-4AC6-AA11-8BDD9B66C370}"/>
          </ac:spMkLst>
        </pc:spChg>
      </pc:sldChg>
      <pc:sldChg chg="del">
        <pc:chgData name="Saska Rajcevic" userId="90bbb5a2-b241-472e-9fdf-84d5de46f876" providerId="ADAL" clId="{E5503A7C-1B96-43AD-BCFF-11344238BEE6}" dt="2024-02-02T22:45:38.498" v="26" actId="2696"/>
        <pc:sldMkLst>
          <pc:docMk/>
          <pc:sldMk cId="3286320176" sldId="4578"/>
        </pc:sldMkLst>
      </pc:sldChg>
      <pc:sldChg chg="modSp mod">
        <pc:chgData name="Saska Rajcevic" userId="90bbb5a2-b241-472e-9fdf-84d5de46f876" providerId="ADAL" clId="{E5503A7C-1B96-43AD-BCFF-11344238BEE6}" dt="2024-02-02T22:46:17.867" v="52" actId="20577"/>
        <pc:sldMkLst>
          <pc:docMk/>
          <pc:sldMk cId="972213118" sldId="4581"/>
        </pc:sldMkLst>
        <pc:spChg chg="mod">
          <ac:chgData name="Saska Rajcevic" userId="90bbb5a2-b241-472e-9fdf-84d5de46f876" providerId="ADAL" clId="{E5503A7C-1B96-43AD-BCFF-11344238BEE6}" dt="2024-02-02T22:46:17.867" v="52" actId="20577"/>
          <ac:spMkLst>
            <pc:docMk/>
            <pc:sldMk cId="972213118" sldId="4581"/>
            <ac:spMk id="2" creationId="{5CF73D44-C84B-4341-AFC9-2E3561F19C5F}"/>
          </ac:spMkLst>
        </pc:spChg>
        <pc:spChg chg="mod">
          <ac:chgData name="Saska Rajcevic" userId="90bbb5a2-b241-472e-9fdf-84d5de46f876" providerId="ADAL" clId="{E5503A7C-1B96-43AD-BCFF-11344238BEE6}" dt="2024-02-02T22:45:02.719" v="9" actId="20577"/>
          <ac:spMkLst>
            <pc:docMk/>
            <pc:sldMk cId="972213118" sldId="4581"/>
            <ac:spMk id="3" creationId="{6E1A2313-35F8-491D-8472-C6388C13CF7D}"/>
          </ac:spMkLst>
        </pc:spChg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1357419249" sldId="4583"/>
        </pc:sldMkLst>
      </pc:sldChg>
      <pc:sldChg chg="del">
        <pc:chgData name="Saska Rajcevic" userId="90bbb5a2-b241-472e-9fdf-84d5de46f876" providerId="ADAL" clId="{E5503A7C-1B96-43AD-BCFF-11344238BEE6}" dt="2024-02-02T22:45:38.498" v="26" actId="2696"/>
        <pc:sldMkLst>
          <pc:docMk/>
          <pc:sldMk cId="1745085856" sldId="4589"/>
        </pc:sldMkLst>
      </pc:sldChg>
      <pc:sldChg chg="modSp mod">
        <pc:chgData name="Saska Rajcevic" userId="90bbb5a2-b241-472e-9fdf-84d5de46f876" providerId="ADAL" clId="{E5503A7C-1B96-43AD-BCFF-11344238BEE6}" dt="2024-02-02T22:46:31.895" v="53" actId="20577"/>
        <pc:sldMkLst>
          <pc:docMk/>
          <pc:sldMk cId="3851993528" sldId="4590"/>
        </pc:sldMkLst>
        <pc:spChg chg="mod">
          <ac:chgData name="Saska Rajcevic" userId="90bbb5a2-b241-472e-9fdf-84d5de46f876" providerId="ADAL" clId="{E5503A7C-1B96-43AD-BCFF-11344238BEE6}" dt="2024-02-02T22:46:31.895" v="53" actId="20577"/>
          <ac:spMkLst>
            <pc:docMk/>
            <pc:sldMk cId="3851993528" sldId="4590"/>
            <ac:spMk id="4" creationId="{D7E4ECB5-315A-44F0-A961-B30AB1093659}"/>
          </ac:spMkLst>
        </pc:spChg>
      </pc:sldChg>
      <pc:sldChg chg="del">
        <pc:chgData name="Saska Rajcevic" userId="90bbb5a2-b241-472e-9fdf-84d5de46f876" providerId="ADAL" clId="{E5503A7C-1B96-43AD-BCFF-11344238BEE6}" dt="2024-02-02T22:45:38.498" v="26" actId="2696"/>
        <pc:sldMkLst>
          <pc:docMk/>
          <pc:sldMk cId="220452803" sldId="4596"/>
        </pc:sldMkLst>
      </pc:sldChg>
      <pc:sldChg chg="del">
        <pc:chgData name="Saska Rajcevic" userId="90bbb5a2-b241-472e-9fdf-84d5de46f876" providerId="ADAL" clId="{E5503A7C-1B96-43AD-BCFF-11344238BEE6}" dt="2024-02-02T22:45:38.498" v="26" actId="2696"/>
        <pc:sldMkLst>
          <pc:docMk/>
          <pc:sldMk cId="2056460682" sldId="4598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621966516" sldId="4617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3274434622" sldId="4619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4150886878" sldId="4620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1307681062" sldId="4621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177752754" sldId="4622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762281298" sldId="4623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3152449927" sldId="4624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226234388" sldId="4625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98250637" sldId="4626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3110205542" sldId="4627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1620807436" sldId="4628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940009390" sldId="4629"/>
        </pc:sldMkLst>
      </pc:sldChg>
      <pc:sldChg chg="del">
        <pc:chgData name="Saska Rajcevic" userId="90bbb5a2-b241-472e-9fdf-84d5de46f876" providerId="ADAL" clId="{E5503A7C-1B96-43AD-BCFF-11344238BEE6}" dt="2024-02-02T23:07:00.204" v="1450" actId="2696"/>
        <pc:sldMkLst>
          <pc:docMk/>
          <pc:sldMk cId="3149564440" sldId="4630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3306525574" sldId="4632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223804043" sldId="4633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2443708588" sldId="4634"/>
        </pc:sldMkLst>
      </pc:sldChg>
      <pc:sldChg chg="ord">
        <pc:chgData name="Saska Rajcevic" userId="90bbb5a2-b241-472e-9fdf-84d5de46f876" providerId="ADAL" clId="{E5503A7C-1B96-43AD-BCFF-11344238BEE6}" dt="2024-02-02T22:47:00.524" v="55"/>
        <pc:sldMkLst>
          <pc:docMk/>
          <pc:sldMk cId="680323586" sldId="4635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2446555599" sldId="4636"/>
        </pc:sldMkLst>
      </pc:sldChg>
      <pc:sldChg chg="del">
        <pc:chgData name="Saska Rajcevic" userId="90bbb5a2-b241-472e-9fdf-84d5de46f876" providerId="ADAL" clId="{E5503A7C-1B96-43AD-BCFF-11344238BEE6}" dt="2024-02-02T23:06:52.765" v="1449" actId="2696"/>
        <pc:sldMkLst>
          <pc:docMk/>
          <pc:sldMk cId="206069886" sldId="4637"/>
        </pc:sldMkLst>
      </pc:sldChg>
      <pc:sldChg chg="modSp mod">
        <pc:chgData name="Saska Rajcevic" userId="90bbb5a2-b241-472e-9fdf-84d5de46f876" providerId="ADAL" clId="{E5503A7C-1B96-43AD-BCFF-11344238BEE6}" dt="2024-02-02T23:10:29.749" v="1730" actId="20577"/>
        <pc:sldMkLst>
          <pc:docMk/>
          <pc:sldMk cId="3641876891" sldId="4638"/>
        </pc:sldMkLst>
        <pc:spChg chg="mod">
          <ac:chgData name="Saska Rajcevic" userId="90bbb5a2-b241-472e-9fdf-84d5de46f876" providerId="ADAL" clId="{E5503A7C-1B96-43AD-BCFF-11344238BEE6}" dt="2024-02-02T23:10:29.749" v="1730" actId="20577"/>
          <ac:spMkLst>
            <pc:docMk/>
            <pc:sldMk cId="3641876891" sldId="4638"/>
            <ac:spMk id="4" creationId="{D7E4ECB5-315A-44F0-A961-B30AB1093659}"/>
          </ac:spMkLst>
        </pc:spChg>
        <pc:spChg chg="mod">
          <ac:chgData name="Saska Rajcevic" userId="90bbb5a2-b241-472e-9fdf-84d5de46f876" providerId="ADAL" clId="{E5503A7C-1B96-43AD-BCFF-11344238BEE6}" dt="2024-02-02T23:05:18.591" v="1372" actId="20577"/>
          <ac:spMkLst>
            <pc:docMk/>
            <pc:sldMk cId="3641876891" sldId="4638"/>
            <ac:spMk id="5" creationId="{EF44D4AD-BE72-4D8F-8537-8F51D82700E2}"/>
          </ac:spMkLst>
        </pc:spChg>
      </pc:sldChg>
      <pc:sldChg chg="modSp new mod modNotesTx">
        <pc:chgData name="Saska Rajcevic" userId="90bbb5a2-b241-472e-9fdf-84d5de46f876" providerId="ADAL" clId="{E5503A7C-1B96-43AD-BCFF-11344238BEE6}" dt="2024-02-02T23:10:08.724" v="1711" actId="20577"/>
        <pc:sldMkLst>
          <pc:docMk/>
          <pc:sldMk cId="2826358715" sldId="4639"/>
        </pc:sldMkLst>
        <pc:spChg chg="mod">
          <ac:chgData name="Saska Rajcevic" userId="90bbb5a2-b241-472e-9fdf-84d5de46f876" providerId="ADAL" clId="{E5503A7C-1B96-43AD-BCFF-11344238BEE6}" dt="2024-02-02T23:09:45.142" v="1706" actId="20577"/>
          <ac:spMkLst>
            <pc:docMk/>
            <pc:sldMk cId="2826358715" sldId="4639"/>
            <ac:spMk id="2" creationId="{84319F74-A28B-8FE0-3FC2-CF2A56F5E2E2}"/>
          </ac:spMkLst>
        </pc:spChg>
        <pc:spChg chg="mod">
          <ac:chgData name="Saska Rajcevic" userId="90bbb5a2-b241-472e-9fdf-84d5de46f876" providerId="ADAL" clId="{E5503A7C-1B96-43AD-BCFF-11344238BEE6}" dt="2024-02-02T22:54:13.960" v="1109" actId="20577"/>
          <ac:spMkLst>
            <pc:docMk/>
            <pc:sldMk cId="2826358715" sldId="4639"/>
            <ac:spMk id="3" creationId="{152C9D3C-DF64-4F5A-BF50-925E870F0B4C}"/>
          </ac:spMkLst>
        </pc:spChg>
      </pc:sldChg>
      <pc:sldChg chg="addSp delSp modSp del mod">
        <pc:chgData name="Saska Rajcevic" userId="90bbb5a2-b241-472e-9fdf-84d5de46f876" providerId="ADAL" clId="{E5503A7C-1B96-43AD-BCFF-11344238BEE6}" dt="2024-02-02T23:12:30.249" v="1747" actId="2696"/>
        <pc:sldMkLst>
          <pc:docMk/>
          <pc:sldMk cId="2775349141" sldId="4640"/>
        </pc:sldMkLst>
        <pc:spChg chg="add del mod">
          <ac:chgData name="Saska Rajcevic" userId="90bbb5a2-b241-472e-9fdf-84d5de46f876" providerId="ADAL" clId="{E5503A7C-1B96-43AD-BCFF-11344238BEE6}" dt="2024-02-02T23:11:13.506" v="1734" actId="478"/>
          <ac:spMkLst>
            <pc:docMk/>
            <pc:sldMk cId="2775349141" sldId="4640"/>
            <ac:spMk id="4" creationId="{52B9CFBC-0707-073B-1D34-7213ACE1AEBD}"/>
          </ac:spMkLst>
        </pc:spChg>
        <pc:spChg chg="mod">
          <ac:chgData name="Saska Rajcevic" userId="90bbb5a2-b241-472e-9fdf-84d5de46f876" providerId="ADAL" clId="{E5503A7C-1B96-43AD-BCFF-11344238BEE6}" dt="2024-02-02T23:11:24.620" v="1745" actId="1076"/>
          <ac:spMkLst>
            <pc:docMk/>
            <pc:sldMk cId="2775349141" sldId="4640"/>
            <ac:spMk id="5" creationId="{8F9CE424-E41F-4AC6-AA11-8BDD9B66C370}"/>
          </ac:spMkLst>
        </pc:spChg>
        <pc:spChg chg="del">
          <ac:chgData name="Saska Rajcevic" userId="90bbb5a2-b241-472e-9fdf-84d5de46f876" providerId="ADAL" clId="{E5503A7C-1B96-43AD-BCFF-11344238BEE6}" dt="2024-02-02T23:11:11.399" v="1733" actId="478"/>
          <ac:spMkLst>
            <pc:docMk/>
            <pc:sldMk cId="2775349141" sldId="4640"/>
            <ac:spMk id="21" creationId="{79295026-9D53-44F4-ABB8-9F7E3EA44F8F}"/>
          </ac:spMkLst>
        </pc:spChg>
        <pc:picChg chg="mod">
          <ac:chgData name="Saska Rajcevic" userId="90bbb5a2-b241-472e-9fdf-84d5de46f876" providerId="ADAL" clId="{E5503A7C-1B96-43AD-BCFF-11344238BEE6}" dt="2024-02-02T23:12:05.943" v="1746" actId="14826"/>
          <ac:picMkLst>
            <pc:docMk/>
            <pc:sldMk cId="2775349141" sldId="4640"/>
            <ac:picMk id="15" creationId="{2C13ADB6-C5B5-CCD3-6570-F34042BEA2E9}"/>
          </ac:picMkLst>
        </pc:picChg>
      </pc:sldChg>
      <pc:sldMasterChg chg="del delSldLayout">
        <pc:chgData name="Saska Rajcevic" userId="90bbb5a2-b241-472e-9fdf-84d5de46f876" providerId="ADAL" clId="{E5503A7C-1B96-43AD-BCFF-11344238BEE6}" dt="2024-02-02T22:45:38.498" v="26" actId="2696"/>
        <pc:sldMasterMkLst>
          <pc:docMk/>
          <pc:sldMasterMk cId="562509387" sldId="2147483710"/>
        </pc:sldMasterMkLst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4043033334" sldId="2147483711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1376678860" sldId="2147483712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2338663808" sldId="2147483713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1340087905" sldId="2147483714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2406268752" sldId="2147483715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2811048591" sldId="2147483716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3401490435" sldId="2147483717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2572060554" sldId="2147483718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401309567" sldId="2147483719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3778752205" sldId="2147483720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10202169" sldId="2147483721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125550498" sldId="2147483722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795798560" sldId="2147483723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2370834642" sldId="2147483724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3923474091" sldId="2147483725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1989636182" sldId="2147483726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1659384919" sldId="2147483727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484174178" sldId="2147483728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2053984388" sldId="2147483729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2579988128" sldId="2147483730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3927310360" sldId="2147483731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4172523472" sldId="2147483732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1795797734" sldId="2147483733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2233814653" sldId="2147483734"/>
          </pc:sldLayoutMkLst>
        </pc:sldLayoutChg>
        <pc:sldLayoutChg chg="del">
          <pc:chgData name="Saska Rajcevic" userId="90bbb5a2-b241-472e-9fdf-84d5de46f876" providerId="ADAL" clId="{E5503A7C-1B96-43AD-BCFF-11344238BEE6}" dt="2024-02-02T22:45:38.498" v="26" actId="2696"/>
          <pc:sldLayoutMkLst>
            <pc:docMk/>
            <pc:sldMasterMk cId="562509387" sldId="2147483710"/>
            <pc:sldLayoutMk cId="135787086" sldId="2147483735"/>
          </pc:sldLayoutMkLst>
        </pc:sldLayoutChg>
      </pc:sldMasterChg>
    </pc:docChg>
  </pc:docChgLst>
  <pc:docChgLst>
    <pc:chgData name="Jami Petner-Arrey" userId="8229db49-19c0-4c6d-b524-baae993f7337" providerId="ADAL" clId="{83BD0037-01F6-4432-AA1D-14EF50220277}"/>
    <pc:docChg chg="undo custSel modSld">
      <pc:chgData name="Jami Petner-Arrey" userId="8229db49-19c0-4c6d-b524-baae993f7337" providerId="ADAL" clId="{83BD0037-01F6-4432-AA1D-14EF50220277}" dt="2024-02-03T00:34:57.657" v="64" actId="478"/>
      <pc:docMkLst>
        <pc:docMk/>
      </pc:docMkLst>
      <pc:sldChg chg="addSp delSp modSp mod">
        <pc:chgData name="Jami Petner-Arrey" userId="8229db49-19c0-4c6d-b524-baae993f7337" providerId="ADAL" clId="{83BD0037-01F6-4432-AA1D-14EF50220277}" dt="2024-02-03T00:34:57.657" v="64" actId="478"/>
        <pc:sldMkLst>
          <pc:docMk/>
          <pc:sldMk cId="579425557" sldId="276"/>
        </pc:sldMkLst>
        <pc:picChg chg="add del mod">
          <ac:chgData name="Jami Petner-Arrey" userId="8229db49-19c0-4c6d-b524-baae993f7337" providerId="ADAL" clId="{83BD0037-01F6-4432-AA1D-14EF50220277}" dt="2024-02-03T00:34:57.657" v="64" actId="478"/>
          <ac:picMkLst>
            <pc:docMk/>
            <pc:sldMk cId="579425557" sldId="276"/>
            <ac:picMk id="3" creationId="{9DC8DEE7-7939-4BA8-C0BB-1BA315C40CDF}"/>
          </ac:picMkLst>
        </pc:picChg>
        <pc:picChg chg="add del mod">
          <ac:chgData name="Jami Petner-Arrey" userId="8229db49-19c0-4c6d-b524-baae993f7337" providerId="ADAL" clId="{83BD0037-01F6-4432-AA1D-14EF50220277}" dt="2024-02-03T00:33:13.793" v="48" actId="34819"/>
          <ac:picMkLst>
            <pc:docMk/>
            <pc:sldMk cId="579425557" sldId="276"/>
            <ac:picMk id="4" creationId="{8D2EDB58-8714-B4FB-11F2-9793D443300D}"/>
          </ac:picMkLst>
        </pc:picChg>
      </pc:sldChg>
      <pc:sldChg chg="addSp delSp modSp mod">
        <pc:chgData name="Jami Petner-Arrey" userId="8229db49-19c0-4c6d-b524-baae993f7337" providerId="ADAL" clId="{83BD0037-01F6-4432-AA1D-14EF50220277}" dt="2024-02-03T00:34:54.529" v="63" actId="478"/>
        <pc:sldMkLst>
          <pc:docMk/>
          <pc:sldMk cId="1181940078" sldId="4564"/>
        </pc:sldMkLst>
        <pc:picChg chg="add del mod">
          <ac:chgData name="Jami Petner-Arrey" userId="8229db49-19c0-4c6d-b524-baae993f7337" providerId="ADAL" clId="{83BD0037-01F6-4432-AA1D-14EF50220277}" dt="2024-02-03T00:34:54.529" v="63" actId="478"/>
          <ac:picMkLst>
            <pc:docMk/>
            <pc:sldMk cId="1181940078" sldId="4564"/>
            <ac:picMk id="2" creationId="{2305A2F1-4313-D003-E59D-E1230990C866}"/>
          </ac:picMkLst>
        </pc:picChg>
        <pc:picChg chg="add del mod">
          <ac:chgData name="Jami Petner-Arrey" userId="8229db49-19c0-4c6d-b524-baae993f7337" providerId="ADAL" clId="{83BD0037-01F6-4432-AA1D-14EF50220277}" dt="2024-02-03T00:33:13.793" v="48" actId="34819"/>
          <ac:picMkLst>
            <pc:docMk/>
            <pc:sldMk cId="1181940078" sldId="4564"/>
            <ac:picMk id="4" creationId="{3CBD019F-66FC-D163-99A5-38C65222525B}"/>
          </ac:picMkLst>
        </pc:picChg>
      </pc:sldChg>
      <pc:sldChg chg="addSp delSp modSp mod">
        <pc:chgData name="Jami Petner-Arrey" userId="8229db49-19c0-4c6d-b524-baae993f7337" providerId="ADAL" clId="{83BD0037-01F6-4432-AA1D-14EF50220277}" dt="2024-02-03T00:34:49.442" v="62" actId="478"/>
        <pc:sldMkLst>
          <pc:docMk/>
          <pc:sldMk cId="972213118" sldId="4581"/>
        </pc:sldMkLst>
        <pc:picChg chg="add del mod">
          <ac:chgData name="Jami Petner-Arrey" userId="8229db49-19c0-4c6d-b524-baae993f7337" providerId="ADAL" clId="{83BD0037-01F6-4432-AA1D-14EF50220277}" dt="2024-02-03T00:34:49.442" v="62" actId="478"/>
          <ac:picMkLst>
            <pc:docMk/>
            <pc:sldMk cId="972213118" sldId="4581"/>
            <ac:picMk id="4" creationId="{8F1AF374-5AAF-43D1-C75C-9B4DE176C3EB}"/>
          </ac:picMkLst>
        </pc:picChg>
        <pc:picChg chg="add del mod">
          <ac:chgData name="Jami Petner-Arrey" userId="8229db49-19c0-4c6d-b524-baae993f7337" providerId="ADAL" clId="{83BD0037-01F6-4432-AA1D-14EF50220277}" dt="2024-02-03T00:33:13.793" v="48" actId="34819"/>
          <ac:picMkLst>
            <pc:docMk/>
            <pc:sldMk cId="972213118" sldId="4581"/>
            <ac:picMk id="5" creationId="{DA260672-2871-C7DE-5756-51FA387E64DD}"/>
          </ac:picMkLst>
        </pc:picChg>
      </pc:sldChg>
      <pc:sldChg chg="addSp delSp modSp mod">
        <pc:chgData name="Jami Petner-Arrey" userId="8229db49-19c0-4c6d-b524-baae993f7337" providerId="ADAL" clId="{83BD0037-01F6-4432-AA1D-14EF50220277}" dt="2024-02-03T00:34:31.201" v="58" actId="478"/>
        <pc:sldMkLst>
          <pc:docMk/>
          <pc:sldMk cId="3851993528" sldId="4590"/>
        </pc:sldMkLst>
        <pc:picChg chg="add del mod">
          <ac:chgData name="Jami Petner-Arrey" userId="8229db49-19c0-4c6d-b524-baae993f7337" providerId="ADAL" clId="{83BD0037-01F6-4432-AA1D-14EF50220277}" dt="2024-02-03T00:34:31.201" v="58" actId="478"/>
          <ac:picMkLst>
            <pc:docMk/>
            <pc:sldMk cId="3851993528" sldId="4590"/>
            <ac:picMk id="2" creationId="{C79B2912-F64B-418C-F932-E26A875BB90F}"/>
          </ac:picMkLst>
        </pc:picChg>
        <pc:picChg chg="add del mod">
          <ac:chgData name="Jami Petner-Arrey" userId="8229db49-19c0-4c6d-b524-baae993f7337" providerId="ADAL" clId="{83BD0037-01F6-4432-AA1D-14EF50220277}" dt="2024-02-03T00:33:13.793" v="48" actId="34819"/>
          <ac:picMkLst>
            <pc:docMk/>
            <pc:sldMk cId="3851993528" sldId="4590"/>
            <ac:picMk id="3" creationId="{48C7A9CF-028D-53D6-5A69-2185FE7D605D}"/>
          </ac:picMkLst>
        </pc:picChg>
      </pc:sldChg>
      <pc:sldChg chg="addSp delSp modSp mod">
        <pc:chgData name="Jami Petner-Arrey" userId="8229db49-19c0-4c6d-b524-baae993f7337" providerId="ADAL" clId="{83BD0037-01F6-4432-AA1D-14EF50220277}" dt="2024-02-03T00:34:42.004" v="61" actId="478"/>
        <pc:sldMkLst>
          <pc:docMk/>
          <pc:sldMk cId="3366775673" sldId="4615"/>
        </pc:sldMkLst>
        <pc:picChg chg="add del mod">
          <ac:chgData name="Jami Petner-Arrey" userId="8229db49-19c0-4c6d-b524-baae993f7337" providerId="ADAL" clId="{83BD0037-01F6-4432-AA1D-14EF50220277}" dt="2024-02-03T00:34:42.004" v="61" actId="478"/>
          <ac:picMkLst>
            <pc:docMk/>
            <pc:sldMk cId="3366775673" sldId="4615"/>
            <ac:picMk id="2" creationId="{D64D7BA9-9CA6-AAAE-AF9C-900AEFDE70B2}"/>
          </ac:picMkLst>
        </pc:picChg>
        <pc:picChg chg="add del mod">
          <ac:chgData name="Jami Petner-Arrey" userId="8229db49-19c0-4c6d-b524-baae993f7337" providerId="ADAL" clId="{83BD0037-01F6-4432-AA1D-14EF50220277}" dt="2024-02-03T00:33:13.793" v="48" actId="34819"/>
          <ac:picMkLst>
            <pc:docMk/>
            <pc:sldMk cId="3366775673" sldId="4615"/>
            <ac:picMk id="7" creationId="{F0E9C95C-721F-B8CB-6517-89A67AF8F992}"/>
          </ac:picMkLst>
        </pc:picChg>
      </pc:sldChg>
      <pc:sldChg chg="addSp delSp modSp mod">
        <pc:chgData name="Jami Petner-Arrey" userId="8229db49-19c0-4c6d-b524-baae993f7337" providerId="ADAL" clId="{83BD0037-01F6-4432-AA1D-14EF50220277}" dt="2024-02-03T00:34:34.249" v="59" actId="478"/>
        <pc:sldMkLst>
          <pc:docMk/>
          <pc:sldMk cId="680323586" sldId="4635"/>
        </pc:sldMkLst>
        <pc:picChg chg="add del mod">
          <ac:chgData name="Jami Petner-Arrey" userId="8229db49-19c0-4c6d-b524-baae993f7337" providerId="ADAL" clId="{83BD0037-01F6-4432-AA1D-14EF50220277}" dt="2024-02-03T00:34:34.249" v="59" actId="478"/>
          <ac:picMkLst>
            <pc:docMk/>
            <pc:sldMk cId="680323586" sldId="4635"/>
            <ac:picMk id="8" creationId="{FF63F275-CC3F-65C4-37B5-CBF72CF8345F}"/>
          </ac:picMkLst>
        </pc:picChg>
        <pc:picChg chg="add del mod">
          <ac:chgData name="Jami Petner-Arrey" userId="8229db49-19c0-4c6d-b524-baae993f7337" providerId="ADAL" clId="{83BD0037-01F6-4432-AA1D-14EF50220277}" dt="2024-02-03T00:33:13.793" v="48" actId="34819"/>
          <ac:picMkLst>
            <pc:docMk/>
            <pc:sldMk cId="680323586" sldId="4635"/>
            <ac:picMk id="10" creationId="{500C00E2-BB17-5385-100F-76E57383224B}"/>
          </ac:picMkLst>
        </pc:picChg>
      </pc:sldChg>
      <pc:sldChg chg="addSp delSp modSp mod">
        <pc:chgData name="Jami Petner-Arrey" userId="8229db49-19c0-4c6d-b524-baae993f7337" providerId="ADAL" clId="{83BD0037-01F6-4432-AA1D-14EF50220277}" dt="2024-02-03T00:34:37.554" v="60" actId="478"/>
        <pc:sldMkLst>
          <pc:docMk/>
          <pc:sldMk cId="3641876891" sldId="4638"/>
        </pc:sldMkLst>
        <pc:spChg chg="mod">
          <ac:chgData name="Jami Petner-Arrey" userId="8229db49-19c0-4c6d-b524-baae993f7337" providerId="ADAL" clId="{83BD0037-01F6-4432-AA1D-14EF50220277}" dt="2024-02-03T00:33:13.950" v="52" actId="20577"/>
          <ac:spMkLst>
            <pc:docMk/>
            <pc:sldMk cId="3641876891" sldId="4638"/>
            <ac:spMk id="5" creationId="{EF44D4AD-BE72-4D8F-8537-8F51D82700E2}"/>
          </ac:spMkLst>
        </pc:spChg>
        <pc:picChg chg="add del mod">
          <ac:chgData name="Jami Petner-Arrey" userId="8229db49-19c0-4c6d-b524-baae993f7337" providerId="ADAL" clId="{83BD0037-01F6-4432-AA1D-14EF50220277}" dt="2024-02-03T00:34:37.554" v="60" actId="478"/>
          <ac:picMkLst>
            <pc:docMk/>
            <pc:sldMk cId="3641876891" sldId="4638"/>
            <ac:picMk id="2" creationId="{7867D57B-7B6A-3C7E-76E9-82C87E4EDF1A}"/>
          </ac:picMkLst>
        </pc:picChg>
      </pc:sldChg>
      <pc:sldChg chg="addSp delSp modSp mod">
        <pc:chgData name="Jami Petner-Arrey" userId="8229db49-19c0-4c6d-b524-baae993f7337" providerId="ADAL" clId="{83BD0037-01F6-4432-AA1D-14EF50220277}" dt="2024-02-03T00:34:28.013" v="57" actId="478"/>
        <pc:sldMkLst>
          <pc:docMk/>
          <pc:sldMk cId="2826358715" sldId="4639"/>
        </pc:sldMkLst>
        <pc:picChg chg="add del mod">
          <ac:chgData name="Jami Petner-Arrey" userId="8229db49-19c0-4c6d-b524-baae993f7337" providerId="ADAL" clId="{83BD0037-01F6-4432-AA1D-14EF50220277}" dt="2024-02-03T00:34:28.013" v="57" actId="478"/>
          <ac:picMkLst>
            <pc:docMk/>
            <pc:sldMk cId="2826358715" sldId="4639"/>
            <ac:picMk id="4" creationId="{6EF521EC-EA26-A34A-6E0C-2BB721C2CE84}"/>
          </ac:picMkLst>
        </pc:picChg>
        <pc:picChg chg="add del mod">
          <ac:chgData name="Jami Petner-Arrey" userId="8229db49-19c0-4c6d-b524-baae993f7337" providerId="ADAL" clId="{83BD0037-01F6-4432-AA1D-14EF50220277}" dt="2024-02-03T00:33:13.793" v="48" actId="34819"/>
          <ac:picMkLst>
            <pc:docMk/>
            <pc:sldMk cId="2826358715" sldId="4639"/>
            <ac:picMk id="5" creationId="{9C825F70-33A5-3BA4-1B23-8AA8FDDB820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E69876-2BB9-4C13-BC90-4C5170103F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100" b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70B54-AA6F-4069-B867-90F5B6AD44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1E737-F236-4BB9-8646-7AEE0862CFC7}" type="datetimeFigureOut">
              <a:rPr lang="en-US" sz="800" smtClean="0"/>
              <a:t>2/2/2024</a:t>
            </a:fld>
            <a:endParaRPr lang="en-US" sz="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0FA07-EA8A-4489-8329-C7D5E5CFC2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63906-4325-49A4-B35E-55495D37A9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E7397-DCD0-411E-96FF-56C058BB3580}" type="slidenum">
              <a:rPr lang="en-US" sz="800" smtClean="0"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55333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 b="1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D8DC90B5-2E03-4135-B528-1241C30C095B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B47F534D-C1C8-4AA5-88B2-A9405FF008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8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120000"/>
      </a:lnSpc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Saska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4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1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Saska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F534D-C1C8-4AA5-88B2-A9405FF0088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34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Saska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F534D-C1C8-4AA5-88B2-A9405FF0088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808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Saska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8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Saska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F534D-C1C8-4AA5-88B2-A9405FF0088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41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Saska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F792E-3312-4CD6-B4E8-DB21EF68F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8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6F8D719-2B49-447B-9B7B-DC72A26B3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200" y="5718708"/>
            <a:ext cx="4953000" cy="502920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Placeholder 4" descr="A group of green leaves&#10;&#10;Description automatically generated with medium confidence">
            <a:extLst>
              <a:ext uri="{FF2B5EF4-FFF2-40B4-BE49-F238E27FC236}">
                <a16:creationId xmlns:a16="http://schemas.microsoft.com/office/drawing/2014/main" id="{672B13B7-99AB-D5EA-1CDA-7EDF0C04E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58" r="51875" b="7858"/>
          <a:stretch/>
        </p:blipFill>
        <p:spPr>
          <a:xfrm>
            <a:off x="1524" y="0"/>
            <a:ext cx="586587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CD8877-B5C1-9D62-68F0-0D7567D97129}"/>
              </a:ext>
            </a:extLst>
          </p:cNvPr>
          <p:cNvSpPr/>
          <p:nvPr userDrawn="1"/>
        </p:nvSpPr>
        <p:spPr>
          <a:xfrm>
            <a:off x="0" y="0"/>
            <a:ext cx="5867400" cy="6858000"/>
          </a:xfrm>
          <a:prstGeom prst="rect">
            <a:avLst/>
          </a:prstGeom>
          <a:gradFill flip="none" rotWithShape="1">
            <a:gsLst>
              <a:gs pos="5000">
                <a:srgbClr val="000000">
                  <a:alpha val="80000"/>
                </a:srgbClr>
              </a:gs>
              <a:gs pos="65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8D54F30-E02D-9632-61D8-F8397DC793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3900" y="2485464"/>
            <a:ext cx="1879600" cy="1658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76A2F6-09EE-411D-ABA1-2E989674E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0" y="1371599"/>
            <a:ext cx="4953000" cy="4114801"/>
          </a:xfrm>
        </p:spPr>
        <p:txBody>
          <a:bodyPr anchor="ctr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B1AF7-7648-4746-A0AA-A2F6F21D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F1826-F1E8-4AFA-B6EA-EFF3A448D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446519"/>
            <a:ext cx="4480560" cy="137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657EC-266D-4BA1-82A0-687B78832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23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28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9DEDF-8AF8-ADC8-FEAC-577D6E23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3B919C-4279-9407-62BC-337AA3C195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627DF-4885-24E0-D080-EA087E75FEE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88DD2-67AE-CF8A-A20B-20FDED4A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732B57-A9E5-E9F1-2C79-7201158BB746}"/>
              </a:ext>
            </a:extLst>
          </p:cNvPr>
          <p:cNvGrpSpPr/>
          <p:nvPr userDrawn="1"/>
        </p:nvGrpSpPr>
        <p:grpSpPr>
          <a:xfrm>
            <a:off x="696686" y="2029486"/>
            <a:ext cx="10809514" cy="3484271"/>
            <a:chOff x="696686" y="2029486"/>
            <a:chExt cx="10809514" cy="348427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68AA048-CBBC-82D9-0654-521DE56D0C2D}"/>
                </a:ext>
              </a:extLst>
            </p:cNvPr>
            <p:cNvCxnSpPr>
              <a:cxnSpLocks/>
            </p:cNvCxnSpPr>
            <p:nvPr/>
          </p:nvCxnSpPr>
          <p:spPr>
            <a:xfrm>
              <a:off x="4299857" y="2029486"/>
              <a:ext cx="0" cy="3484271"/>
            </a:xfrm>
            <a:prstGeom prst="line">
              <a:avLst/>
            </a:prstGeom>
            <a:ln w="9525" cap="flat">
              <a:solidFill>
                <a:srgbClr val="EEEE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A2592CA-8E5B-D24D-587C-16C2A120BA42}"/>
                </a:ext>
              </a:extLst>
            </p:cNvPr>
            <p:cNvCxnSpPr>
              <a:cxnSpLocks/>
            </p:cNvCxnSpPr>
            <p:nvPr/>
          </p:nvCxnSpPr>
          <p:spPr>
            <a:xfrm>
              <a:off x="7903028" y="2029486"/>
              <a:ext cx="0" cy="3484271"/>
            </a:xfrm>
            <a:prstGeom prst="line">
              <a:avLst/>
            </a:prstGeom>
            <a:ln w="9525" cap="flat">
              <a:solidFill>
                <a:srgbClr val="EEEE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15C1956-C819-A79F-FD37-DF05ABBDBE7E}"/>
                </a:ext>
              </a:extLst>
            </p:cNvPr>
            <p:cNvCxnSpPr>
              <a:cxnSpLocks/>
            </p:cNvCxnSpPr>
            <p:nvPr/>
          </p:nvCxnSpPr>
          <p:spPr>
            <a:xfrm>
              <a:off x="11506200" y="2029486"/>
              <a:ext cx="0" cy="3484271"/>
            </a:xfrm>
            <a:prstGeom prst="line">
              <a:avLst/>
            </a:prstGeom>
            <a:ln w="9525" cap="flat">
              <a:solidFill>
                <a:srgbClr val="EEEE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062A60-204C-1AC0-E9DE-F76F94C7BBE8}"/>
                </a:ext>
              </a:extLst>
            </p:cNvPr>
            <p:cNvCxnSpPr>
              <a:cxnSpLocks/>
            </p:cNvCxnSpPr>
            <p:nvPr/>
          </p:nvCxnSpPr>
          <p:spPr>
            <a:xfrm>
              <a:off x="696686" y="2029486"/>
              <a:ext cx="0" cy="3484271"/>
            </a:xfrm>
            <a:prstGeom prst="line">
              <a:avLst/>
            </a:prstGeom>
            <a:ln w="9525" cap="flat">
              <a:solidFill>
                <a:srgbClr val="EEEE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C83717E9-9D92-CEDF-AF32-D567C67D0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9162" y="2057400"/>
            <a:ext cx="3147477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DE8C6E8-1C92-3C2D-0A11-5AA417B09E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2262" y="2057400"/>
            <a:ext cx="314747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29543529-3F15-9780-C0ED-77F98FA27E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5361" y="2057400"/>
            <a:ext cx="314747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274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A98529B-ED4E-00A6-BF89-3EC9B89B270A}"/>
              </a:ext>
            </a:extLst>
          </p:cNvPr>
          <p:cNvSpPr/>
          <p:nvPr userDrawn="1"/>
        </p:nvSpPr>
        <p:spPr>
          <a:xfrm>
            <a:off x="0" y="0"/>
            <a:ext cx="4445000" cy="6858000"/>
          </a:xfrm>
          <a:custGeom>
            <a:avLst/>
            <a:gdLst>
              <a:gd name="connsiteX0" fmla="*/ 0 w 4445000"/>
              <a:gd name="connsiteY0" fmla="*/ 0 h 6858000"/>
              <a:gd name="connsiteX1" fmla="*/ 2847564 w 4445000"/>
              <a:gd name="connsiteY1" fmla="*/ 0 h 6858000"/>
              <a:gd name="connsiteX2" fmla="*/ 3338779 w 4445000"/>
              <a:gd name="connsiteY2" fmla="*/ 0 h 6858000"/>
              <a:gd name="connsiteX3" fmla="*/ 3389356 w 4445000"/>
              <a:gd name="connsiteY3" fmla="*/ 46465 h 6858000"/>
              <a:gd name="connsiteX4" fmla="*/ 4445000 w 4445000"/>
              <a:gd name="connsiteY4" fmla="*/ 3428997 h 6858000"/>
              <a:gd name="connsiteX5" fmla="*/ 3389357 w 4445000"/>
              <a:gd name="connsiteY5" fmla="*/ 6811529 h 6858000"/>
              <a:gd name="connsiteX6" fmla="*/ 3338774 w 4445000"/>
              <a:gd name="connsiteY6" fmla="*/ 6857999 h 6858000"/>
              <a:gd name="connsiteX7" fmla="*/ 0 w 4445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45000" h="6858000">
                <a:moveTo>
                  <a:pt x="0" y="0"/>
                </a:moveTo>
                <a:lnTo>
                  <a:pt x="2847564" y="0"/>
                </a:lnTo>
                <a:lnTo>
                  <a:pt x="3338779" y="0"/>
                </a:lnTo>
                <a:lnTo>
                  <a:pt x="3389356" y="46465"/>
                </a:lnTo>
                <a:cubicBezTo>
                  <a:pt x="4018145" y="697883"/>
                  <a:pt x="4445000" y="1968374"/>
                  <a:pt x="4445000" y="3428997"/>
                </a:cubicBezTo>
                <a:cubicBezTo>
                  <a:pt x="4445000" y="4889619"/>
                  <a:pt x="4018145" y="6160111"/>
                  <a:pt x="3389357" y="6811529"/>
                </a:cubicBezTo>
                <a:lnTo>
                  <a:pt x="3338774" y="6857999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7B7AB-483C-8FF3-9B03-F54DA1F2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798"/>
            <a:ext cx="2616958" cy="48006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5FCE21-EBF7-3BBE-453D-3D4B9019B9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7850F-6EF5-5CF2-A9E3-F3B2FCACCD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AA68B-684D-DF5A-BEE7-CC3034C21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2B6E3538-4373-5E72-47D4-3062049F0D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2358" y="722649"/>
            <a:ext cx="6323841" cy="14714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454BEC-E9C3-E9ED-A744-6110F4EF4646}"/>
              </a:ext>
            </a:extLst>
          </p:cNvPr>
          <p:cNvCxnSpPr>
            <a:cxnSpLocks/>
          </p:cNvCxnSpPr>
          <p:nvPr userDrawn="1"/>
        </p:nvCxnSpPr>
        <p:spPr>
          <a:xfrm flipH="1">
            <a:off x="5182358" y="2422734"/>
            <a:ext cx="6323841" cy="0"/>
          </a:xfrm>
          <a:prstGeom prst="line">
            <a:avLst/>
          </a:prstGeom>
          <a:ln w="9525" cap="flat">
            <a:solidFill>
              <a:srgbClr val="EEEE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C050716-991A-0263-A73F-DB581E51281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82358" y="2653504"/>
            <a:ext cx="6323841" cy="157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3EC07A3E-124B-EA0B-42B4-95AB496A51E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82358" y="4684249"/>
            <a:ext cx="6323841" cy="1472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2A7CD2-0B63-F141-D711-ACB809B66C0B}"/>
              </a:ext>
            </a:extLst>
          </p:cNvPr>
          <p:cNvCxnSpPr>
            <a:cxnSpLocks/>
          </p:cNvCxnSpPr>
          <p:nvPr userDrawn="1"/>
        </p:nvCxnSpPr>
        <p:spPr>
          <a:xfrm flipH="1">
            <a:off x="5182358" y="4451302"/>
            <a:ext cx="6323841" cy="0"/>
          </a:xfrm>
          <a:prstGeom prst="line">
            <a:avLst/>
          </a:prstGeom>
          <a:ln w="9525" cap="flat">
            <a:solidFill>
              <a:srgbClr val="EEEE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419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0B1293A-FADF-A9B2-9482-F5519CB742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9163" y="2057400"/>
            <a:ext cx="224631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644E9-EEE8-D9EA-FFD4-52345499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70F81-6E3A-AB43-6635-3B153DC176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E883C-41B0-E847-5491-F2A207A9F20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F02C5-F3DD-9F84-7226-93C4623D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74E169-35D5-A4D1-2A02-1F903D7BCC7C}"/>
              </a:ext>
            </a:extLst>
          </p:cNvPr>
          <p:cNvGrpSpPr/>
          <p:nvPr userDrawn="1"/>
        </p:nvGrpSpPr>
        <p:grpSpPr>
          <a:xfrm>
            <a:off x="696686" y="2029486"/>
            <a:ext cx="10809514" cy="3484271"/>
            <a:chOff x="696686" y="2029486"/>
            <a:chExt cx="10809514" cy="414271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A0042F-5414-4B36-34B2-99779F410203}"/>
                </a:ext>
              </a:extLst>
            </p:cNvPr>
            <p:cNvCxnSpPr>
              <a:cxnSpLocks/>
            </p:cNvCxnSpPr>
            <p:nvPr/>
          </p:nvCxnSpPr>
          <p:spPr>
            <a:xfrm>
              <a:off x="3399065" y="2029486"/>
              <a:ext cx="0" cy="4142714"/>
            </a:xfrm>
            <a:prstGeom prst="line">
              <a:avLst/>
            </a:prstGeom>
            <a:ln w="9525" cap="flat">
              <a:solidFill>
                <a:srgbClr val="EEEE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6EC96B-D2D2-76CD-8FA4-8A69E41514A8}"/>
                </a:ext>
              </a:extLst>
            </p:cNvPr>
            <p:cNvCxnSpPr>
              <a:cxnSpLocks/>
            </p:cNvCxnSpPr>
            <p:nvPr/>
          </p:nvCxnSpPr>
          <p:spPr>
            <a:xfrm>
              <a:off x="6101444" y="2029486"/>
              <a:ext cx="0" cy="4142714"/>
            </a:xfrm>
            <a:prstGeom prst="line">
              <a:avLst/>
            </a:prstGeom>
            <a:ln w="9525" cap="flat">
              <a:solidFill>
                <a:srgbClr val="EEEE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F37D97-96A6-A6C0-0EC8-72D5103ECE08}"/>
                </a:ext>
              </a:extLst>
            </p:cNvPr>
            <p:cNvCxnSpPr>
              <a:cxnSpLocks/>
            </p:cNvCxnSpPr>
            <p:nvPr/>
          </p:nvCxnSpPr>
          <p:spPr>
            <a:xfrm>
              <a:off x="8803822" y="2029486"/>
              <a:ext cx="0" cy="4142714"/>
            </a:xfrm>
            <a:prstGeom prst="line">
              <a:avLst/>
            </a:prstGeom>
            <a:ln w="9525" cap="flat">
              <a:solidFill>
                <a:srgbClr val="EEEE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702943-DB6E-A8E9-0037-336472C8FE8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6200" y="2029486"/>
              <a:ext cx="0" cy="4142714"/>
            </a:xfrm>
            <a:prstGeom prst="line">
              <a:avLst/>
            </a:prstGeom>
            <a:ln w="9525" cap="flat">
              <a:solidFill>
                <a:srgbClr val="EEEE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E6F1F63-17E2-C1A0-127D-A3B9D03BF595}"/>
                </a:ext>
              </a:extLst>
            </p:cNvPr>
            <p:cNvCxnSpPr>
              <a:cxnSpLocks/>
            </p:cNvCxnSpPr>
            <p:nvPr/>
          </p:nvCxnSpPr>
          <p:spPr>
            <a:xfrm>
              <a:off x="696686" y="2029486"/>
              <a:ext cx="0" cy="4142714"/>
            </a:xfrm>
            <a:prstGeom prst="line">
              <a:avLst/>
            </a:prstGeom>
            <a:ln w="9525" cap="flat">
              <a:solidFill>
                <a:srgbClr val="EEEE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97D3A6B-1BD1-5AB5-810D-6450905787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21540" y="2057400"/>
            <a:ext cx="224631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8F6AD296-23B8-06B0-A19C-6A786D7246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3917" y="2057400"/>
            <a:ext cx="224631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B23A90E-BC6F-95CC-74E2-B99F170F01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37416" y="2057400"/>
            <a:ext cx="224631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168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0D0FFF4-3EB8-56A5-272E-502F62BBB02E}"/>
              </a:ext>
            </a:extLst>
          </p:cNvPr>
          <p:cNvSpPr/>
          <p:nvPr userDrawn="1"/>
        </p:nvSpPr>
        <p:spPr>
          <a:xfrm>
            <a:off x="0" y="0"/>
            <a:ext cx="4445000" cy="6858000"/>
          </a:xfrm>
          <a:custGeom>
            <a:avLst/>
            <a:gdLst>
              <a:gd name="connsiteX0" fmla="*/ 0 w 4445000"/>
              <a:gd name="connsiteY0" fmla="*/ 0 h 6858000"/>
              <a:gd name="connsiteX1" fmla="*/ 2847564 w 4445000"/>
              <a:gd name="connsiteY1" fmla="*/ 0 h 6858000"/>
              <a:gd name="connsiteX2" fmla="*/ 3338779 w 4445000"/>
              <a:gd name="connsiteY2" fmla="*/ 0 h 6858000"/>
              <a:gd name="connsiteX3" fmla="*/ 3389356 w 4445000"/>
              <a:gd name="connsiteY3" fmla="*/ 46465 h 6858000"/>
              <a:gd name="connsiteX4" fmla="*/ 4445000 w 4445000"/>
              <a:gd name="connsiteY4" fmla="*/ 3428997 h 6858000"/>
              <a:gd name="connsiteX5" fmla="*/ 3389357 w 4445000"/>
              <a:gd name="connsiteY5" fmla="*/ 6811529 h 6858000"/>
              <a:gd name="connsiteX6" fmla="*/ 3338774 w 4445000"/>
              <a:gd name="connsiteY6" fmla="*/ 6857999 h 6858000"/>
              <a:gd name="connsiteX7" fmla="*/ 0 w 4445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45000" h="6858000">
                <a:moveTo>
                  <a:pt x="0" y="0"/>
                </a:moveTo>
                <a:lnTo>
                  <a:pt x="2847564" y="0"/>
                </a:lnTo>
                <a:lnTo>
                  <a:pt x="3338779" y="0"/>
                </a:lnTo>
                <a:lnTo>
                  <a:pt x="3389356" y="46465"/>
                </a:lnTo>
                <a:cubicBezTo>
                  <a:pt x="4018145" y="697883"/>
                  <a:pt x="4445000" y="1968374"/>
                  <a:pt x="4445000" y="3428997"/>
                </a:cubicBezTo>
                <a:cubicBezTo>
                  <a:pt x="4445000" y="4889619"/>
                  <a:pt x="4018145" y="6160111"/>
                  <a:pt x="3389357" y="6811529"/>
                </a:cubicBezTo>
                <a:lnTo>
                  <a:pt x="3338774" y="6857999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644E9-EEE8-D9EA-FFD4-52345499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798"/>
            <a:ext cx="2616958" cy="48006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70F81-6E3A-AB43-6635-3B153DC176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E883C-41B0-E847-5491-F2A207A9F20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F02C5-F3DD-9F84-7226-93C4623D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370115F5-8B9E-1081-4541-0C8573E39E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2359" y="722649"/>
            <a:ext cx="2934268" cy="2477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C88DE4-FB55-E2FD-FEBD-4FDF6C6341DF}"/>
              </a:ext>
            </a:extLst>
          </p:cNvPr>
          <p:cNvCxnSpPr>
            <a:cxnSpLocks/>
          </p:cNvCxnSpPr>
          <p:nvPr userDrawn="1"/>
        </p:nvCxnSpPr>
        <p:spPr>
          <a:xfrm flipH="1">
            <a:off x="5182358" y="3429000"/>
            <a:ext cx="6323841" cy="0"/>
          </a:xfrm>
          <a:prstGeom prst="line">
            <a:avLst/>
          </a:prstGeom>
          <a:ln w="9525" cap="flat">
            <a:solidFill>
              <a:srgbClr val="EEEE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05DB5CB7-ED22-AAC8-348C-52F85020B9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573827" y="722649"/>
            <a:ext cx="2934268" cy="2477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8E1DFC64-DB2F-EEB9-80C4-477C72A261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182359" y="3657601"/>
            <a:ext cx="2934268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998EA86E-2804-0A9F-82A0-9FAF50347F4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573827" y="3657601"/>
            <a:ext cx="2934268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86116A-0362-1EDE-FB8E-9BFFDB629408}"/>
              </a:ext>
            </a:extLst>
          </p:cNvPr>
          <p:cNvCxnSpPr>
            <a:cxnSpLocks/>
          </p:cNvCxnSpPr>
          <p:nvPr userDrawn="1"/>
        </p:nvCxnSpPr>
        <p:spPr>
          <a:xfrm>
            <a:off x="8345226" y="722638"/>
            <a:ext cx="1" cy="5449555"/>
          </a:xfrm>
          <a:prstGeom prst="line">
            <a:avLst/>
          </a:prstGeom>
          <a:ln w="9525" cap="flat">
            <a:solidFill>
              <a:srgbClr val="EEEE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751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F6B6E0-7C6E-4B17-A633-3073EAE2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D9042D-6A38-4BB0-9C68-8B691AEB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C00F53-14B3-42D2-97CB-017D015B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75270-F0A7-41DD-AB7A-83D81B51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3943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8DF4D-2C25-47CD-B972-F229DD600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D038B-25CD-4FF4-8116-1F3AAE14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48339-A58D-4E9B-ACEE-43A57096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53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08E22-9133-4AC6-A081-3D8B7986D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0" y="685800"/>
            <a:ext cx="7061200" cy="54863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088B2-C1BC-4B2B-BF5D-30D44CFC2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4114799"/>
            <a:ext cx="3301999" cy="2057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3398D16-CEAC-4DB0-9A41-8E6E8EE5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0C489C-D157-4EEE-9EE1-68218D08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004BED-A99F-42E4-AC55-99462B2F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EA044D-1F72-490F-9493-69392356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799"/>
            <a:ext cx="3302000" cy="205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225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9A5C4DA-935E-E468-5474-411F89AE5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743960" cy="6858001"/>
          </a:xfrm>
          <a:custGeom>
            <a:avLst/>
            <a:gdLst>
              <a:gd name="connsiteX0" fmla="*/ 294732 w 7743960"/>
              <a:gd name="connsiteY0" fmla="*/ 0 h 6858001"/>
              <a:gd name="connsiteX1" fmla="*/ 980532 w 7743960"/>
              <a:gd name="connsiteY1" fmla="*/ 0 h 6858001"/>
              <a:gd name="connsiteX2" fmla="*/ 2116537 w 7743960"/>
              <a:gd name="connsiteY2" fmla="*/ 0 h 6858001"/>
              <a:gd name="connsiteX3" fmla="*/ 2802337 w 7743960"/>
              <a:gd name="connsiteY3" fmla="*/ 0 h 6858001"/>
              <a:gd name="connsiteX4" fmla="*/ 2802338 w 7743960"/>
              <a:gd name="connsiteY4" fmla="*/ 1 h 6858001"/>
              <a:gd name="connsiteX5" fmla="*/ 4130130 w 7743960"/>
              <a:gd name="connsiteY5" fmla="*/ 1 h 6858001"/>
              <a:gd name="connsiteX6" fmla="*/ 4130132 w 7743960"/>
              <a:gd name="connsiteY6" fmla="*/ 0 h 6858001"/>
              <a:gd name="connsiteX7" fmla="*/ 4815932 w 7743960"/>
              <a:gd name="connsiteY7" fmla="*/ 0 h 6858001"/>
              <a:gd name="connsiteX8" fmla="*/ 5951937 w 7743960"/>
              <a:gd name="connsiteY8" fmla="*/ 0 h 6858001"/>
              <a:gd name="connsiteX9" fmla="*/ 6637737 w 7743960"/>
              <a:gd name="connsiteY9" fmla="*/ 0 h 6858001"/>
              <a:gd name="connsiteX10" fmla="*/ 6688316 w 7743960"/>
              <a:gd name="connsiteY10" fmla="*/ 46467 h 6858001"/>
              <a:gd name="connsiteX11" fmla="*/ 7743960 w 7743960"/>
              <a:gd name="connsiteY11" fmla="*/ 3428999 h 6858001"/>
              <a:gd name="connsiteX12" fmla="*/ 6688317 w 7743960"/>
              <a:gd name="connsiteY12" fmla="*/ 6811531 h 6858001"/>
              <a:gd name="connsiteX13" fmla="*/ 6637734 w 7743960"/>
              <a:gd name="connsiteY13" fmla="*/ 6858001 h 6858001"/>
              <a:gd name="connsiteX14" fmla="*/ 6183964 w 7743960"/>
              <a:gd name="connsiteY14" fmla="*/ 6858001 h 6858001"/>
              <a:gd name="connsiteX15" fmla="*/ 5951934 w 7743960"/>
              <a:gd name="connsiteY15" fmla="*/ 6858001 h 6858001"/>
              <a:gd name="connsiteX16" fmla="*/ 5498164 w 7743960"/>
              <a:gd name="connsiteY16" fmla="*/ 6858001 h 6858001"/>
              <a:gd name="connsiteX17" fmla="*/ 2802334 w 7743960"/>
              <a:gd name="connsiteY17" fmla="*/ 6858001 h 6858001"/>
              <a:gd name="connsiteX18" fmla="*/ 2540372 w 7743960"/>
              <a:gd name="connsiteY18" fmla="*/ 6858001 h 6858001"/>
              <a:gd name="connsiteX19" fmla="*/ 2348564 w 7743960"/>
              <a:gd name="connsiteY19" fmla="*/ 6858001 h 6858001"/>
              <a:gd name="connsiteX20" fmla="*/ 2116534 w 7743960"/>
              <a:gd name="connsiteY20" fmla="*/ 6858001 h 6858001"/>
              <a:gd name="connsiteX21" fmla="*/ 1662764 w 7743960"/>
              <a:gd name="connsiteY21" fmla="*/ 6858001 h 6858001"/>
              <a:gd name="connsiteX22" fmla="*/ 0 w 7743960"/>
              <a:gd name="connsiteY22" fmla="*/ 6858001 h 6858001"/>
              <a:gd name="connsiteX23" fmla="*/ 0 w 7743960"/>
              <a:gd name="connsiteY23" fmla="*/ 1 h 6858001"/>
              <a:gd name="connsiteX24" fmla="*/ 294730 w 7743960"/>
              <a:gd name="connsiteY2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743960" h="6858001">
                <a:moveTo>
                  <a:pt x="294732" y="0"/>
                </a:moveTo>
                <a:lnTo>
                  <a:pt x="980532" y="0"/>
                </a:lnTo>
                <a:lnTo>
                  <a:pt x="2116537" y="0"/>
                </a:lnTo>
                <a:lnTo>
                  <a:pt x="2802337" y="0"/>
                </a:lnTo>
                <a:lnTo>
                  <a:pt x="2802338" y="1"/>
                </a:lnTo>
                <a:lnTo>
                  <a:pt x="4130130" y="1"/>
                </a:lnTo>
                <a:lnTo>
                  <a:pt x="4130132" y="0"/>
                </a:lnTo>
                <a:lnTo>
                  <a:pt x="4815932" y="0"/>
                </a:lnTo>
                <a:lnTo>
                  <a:pt x="5951937" y="0"/>
                </a:lnTo>
                <a:lnTo>
                  <a:pt x="6637737" y="0"/>
                </a:lnTo>
                <a:lnTo>
                  <a:pt x="6688316" y="46467"/>
                </a:lnTo>
                <a:cubicBezTo>
                  <a:pt x="7317105" y="697885"/>
                  <a:pt x="7743960" y="1968376"/>
                  <a:pt x="7743960" y="3428999"/>
                </a:cubicBezTo>
                <a:cubicBezTo>
                  <a:pt x="7743960" y="4889621"/>
                  <a:pt x="7317105" y="6160113"/>
                  <a:pt x="6688317" y="6811531"/>
                </a:cubicBezTo>
                <a:lnTo>
                  <a:pt x="6637734" y="6858001"/>
                </a:lnTo>
                <a:lnTo>
                  <a:pt x="6183964" y="6858001"/>
                </a:lnTo>
                <a:lnTo>
                  <a:pt x="5951934" y="6858001"/>
                </a:lnTo>
                <a:lnTo>
                  <a:pt x="5498164" y="6858001"/>
                </a:lnTo>
                <a:lnTo>
                  <a:pt x="2802334" y="6858001"/>
                </a:lnTo>
                <a:lnTo>
                  <a:pt x="2540372" y="6858001"/>
                </a:lnTo>
                <a:lnTo>
                  <a:pt x="2348564" y="6858001"/>
                </a:lnTo>
                <a:lnTo>
                  <a:pt x="2116534" y="6858001"/>
                </a:lnTo>
                <a:lnTo>
                  <a:pt x="1662764" y="6858001"/>
                </a:lnTo>
                <a:lnTo>
                  <a:pt x="0" y="6858001"/>
                </a:lnTo>
                <a:lnTo>
                  <a:pt x="0" y="1"/>
                </a:lnTo>
                <a:lnTo>
                  <a:pt x="29473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65823-2B2B-4091-B95D-D36D47E5E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04200" y="4114800"/>
            <a:ext cx="33020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7DDAD6-B9BE-4556-BF79-A4F5E478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4FBF509-E2D9-4C2A-A111-3DB299713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BCDC962-FF40-4FD2-9894-ADB86952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68C480-27BF-47F6-94DD-007A04B2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199" y="685798"/>
            <a:ext cx="3302000" cy="2743202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8CCF46-A4F8-EB5C-FB97-0EAD14FD7F5E}"/>
              </a:ext>
            </a:extLst>
          </p:cNvPr>
          <p:cNvSpPr/>
          <p:nvPr userDrawn="1"/>
        </p:nvSpPr>
        <p:spPr>
          <a:xfrm>
            <a:off x="12361180" y="0"/>
            <a:ext cx="3077430" cy="11158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rtlCol="0" anchor="t"/>
          <a:lstStyle/>
          <a:p>
            <a:pPr>
              <a:spcBef>
                <a:spcPts val="1200"/>
              </a:spcBef>
            </a:pPr>
            <a:r>
              <a:rPr lang="en-US" sz="1000" b="1" cap="all">
                <a:solidFill>
                  <a:schemeClr val="bg1"/>
                </a:solidFill>
              </a:rPr>
              <a:t>Image</a:t>
            </a:r>
          </a:p>
          <a:p>
            <a:pPr>
              <a:spcBef>
                <a:spcPts val="1200"/>
              </a:spcBef>
            </a:pPr>
            <a:r>
              <a:rPr lang="en-US" sz="1000">
                <a:solidFill>
                  <a:schemeClr val="bg1"/>
                </a:solidFill>
              </a:rPr>
              <a:t>In order to add an image, click on the 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image icon in the center. Find and insert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your image. To correct the sizing, 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use the Reset button.</a:t>
            </a:r>
          </a:p>
        </p:txBody>
      </p:sp>
    </p:spTree>
    <p:extLst>
      <p:ext uri="{BB962C8B-B14F-4D97-AF65-F5344CB8AC3E}">
        <p14:creationId xmlns:p14="http://schemas.microsoft.com/office/powerpoint/2010/main" val="2025065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A66DE-74DA-589C-B478-61179DE8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798"/>
            <a:ext cx="3302000" cy="2743202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86725-EE25-6FEB-2315-5A5614D70E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37D6-8E68-55B2-7717-45F07239C80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6F0BC-FC97-E61D-3E75-E6268340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76598D-CA71-1B04-52CA-4482B30950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4114800"/>
            <a:ext cx="33020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DCB084A-5C5B-43CC-4BE8-6DDA24E371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8064" y="-1"/>
            <a:ext cx="7733937" cy="6858001"/>
          </a:xfrm>
          <a:custGeom>
            <a:avLst/>
            <a:gdLst>
              <a:gd name="connsiteX0" fmla="*/ 1106223 w 7733937"/>
              <a:gd name="connsiteY0" fmla="*/ 0 h 6858001"/>
              <a:gd name="connsiteX1" fmla="*/ 1792023 w 7733937"/>
              <a:gd name="connsiteY1" fmla="*/ 0 h 6858001"/>
              <a:gd name="connsiteX2" fmla="*/ 2928028 w 7733937"/>
              <a:gd name="connsiteY2" fmla="*/ 0 h 6858001"/>
              <a:gd name="connsiteX3" fmla="*/ 3613828 w 7733937"/>
              <a:gd name="connsiteY3" fmla="*/ 0 h 6858001"/>
              <a:gd name="connsiteX4" fmla="*/ 3613830 w 7733937"/>
              <a:gd name="connsiteY4" fmla="*/ 1 h 6858001"/>
              <a:gd name="connsiteX5" fmla="*/ 4941622 w 7733937"/>
              <a:gd name="connsiteY5" fmla="*/ 1 h 6858001"/>
              <a:gd name="connsiteX6" fmla="*/ 4941623 w 7733937"/>
              <a:gd name="connsiteY6" fmla="*/ 0 h 6858001"/>
              <a:gd name="connsiteX7" fmla="*/ 5627423 w 7733937"/>
              <a:gd name="connsiteY7" fmla="*/ 0 h 6858001"/>
              <a:gd name="connsiteX8" fmla="*/ 6763428 w 7733937"/>
              <a:gd name="connsiteY8" fmla="*/ 0 h 6858001"/>
              <a:gd name="connsiteX9" fmla="*/ 7449228 w 7733937"/>
              <a:gd name="connsiteY9" fmla="*/ 0 h 6858001"/>
              <a:gd name="connsiteX10" fmla="*/ 7449230 w 7733937"/>
              <a:gd name="connsiteY10" fmla="*/ 1 h 6858001"/>
              <a:gd name="connsiteX11" fmla="*/ 7733937 w 7733937"/>
              <a:gd name="connsiteY11" fmla="*/ 1 h 6858001"/>
              <a:gd name="connsiteX12" fmla="*/ 7733937 w 7733937"/>
              <a:gd name="connsiteY12" fmla="*/ 6858001 h 6858001"/>
              <a:gd name="connsiteX13" fmla="*/ 6081196 w 7733937"/>
              <a:gd name="connsiteY13" fmla="*/ 6858001 h 6858001"/>
              <a:gd name="connsiteX14" fmla="*/ 5627426 w 7733937"/>
              <a:gd name="connsiteY14" fmla="*/ 6858001 h 6858001"/>
              <a:gd name="connsiteX15" fmla="*/ 5395396 w 7733937"/>
              <a:gd name="connsiteY15" fmla="*/ 6858001 h 6858001"/>
              <a:gd name="connsiteX16" fmla="*/ 5203588 w 7733937"/>
              <a:gd name="connsiteY16" fmla="*/ 6858001 h 6858001"/>
              <a:gd name="connsiteX17" fmla="*/ 4941626 w 7733937"/>
              <a:gd name="connsiteY17" fmla="*/ 6858001 h 6858001"/>
              <a:gd name="connsiteX18" fmla="*/ 2245796 w 7733937"/>
              <a:gd name="connsiteY18" fmla="*/ 6858001 h 6858001"/>
              <a:gd name="connsiteX19" fmla="*/ 1792026 w 7733937"/>
              <a:gd name="connsiteY19" fmla="*/ 6858001 h 6858001"/>
              <a:gd name="connsiteX20" fmla="*/ 1559996 w 7733937"/>
              <a:gd name="connsiteY20" fmla="*/ 6858001 h 6858001"/>
              <a:gd name="connsiteX21" fmla="*/ 1106226 w 7733937"/>
              <a:gd name="connsiteY21" fmla="*/ 6858001 h 6858001"/>
              <a:gd name="connsiteX22" fmla="*/ 1055643 w 7733937"/>
              <a:gd name="connsiteY22" fmla="*/ 6811531 h 6858001"/>
              <a:gd name="connsiteX23" fmla="*/ 0 w 7733937"/>
              <a:gd name="connsiteY23" fmla="*/ 3428999 h 6858001"/>
              <a:gd name="connsiteX24" fmla="*/ 1055644 w 7733937"/>
              <a:gd name="connsiteY24" fmla="*/ 4646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733937" h="6858001">
                <a:moveTo>
                  <a:pt x="1106223" y="0"/>
                </a:moveTo>
                <a:lnTo>
                  <a:pt x="1792023" y="0"/>
                </a:lnTo>
                <a:lnTo>
                  <a:pt x="2928028" y="0"/>
                </a:lnTo>
                <a:lnTo>
                  <a:pt x="3613828" y="0"/>
                </a:lnTo>
                <a:lnTo>
                  <a:pt x="3613830" y="1"/>
                </a:lnTo>
                <a:lnTo>
                  <a:pt x="4941622" y="1"/>
                </a:lnTo>
                <a:lnTo>
                  <a:pt x="4941623" y="0"/>
                </a:lnTo>
                <a:lnTo>
                  <a:pt x="5627423" y="0"/>
                </a:lnTo>
                <a:lnTo>
                  <a:pt x="6763428" y="0"/>
                </a:lnTo>
                <a:lnTo>
                  <a:pt x="7449228" y="0"/>
                </a:lnTo>
                <a:lnTo>
                  <a:pt x="7449230" y="1"/>
                </a:lnTo>
                <a:lnTo>
                  <a:pt x="7733937" y="1"/>
                </a:lnTo>
                <a:lnTo>
                  <a:pt x="7733937" y="6858001"/>
                </a:lnTo>
                <a:lnTo>
                  <a:pt x="6081196" y="6858001"/>
                </a:lnTo>
                <a:lnTo>
                  <a:pt x="5627426" y="6858001"/>
                </a:lnTo>
                <a:lnTo>
                  <a:pt x="5395396" y="6858001"/>
                </a:lnTo>
                <a:lnTo>
                  <a:pt x="5203588" y="6858001"/>
                </a:lnTo>
                <a:lnTo>
                  <a:pt x="4941626" y="6858001"/>
                </a:lnTo>
                <a:lnTo>
                  <a:pt x="2245796" y="6858001"/>
                </a:lnTo>
                <a:lnTo>
                  <a:pt x="1792026" y="6858001"/>
                </a:lnTo>
                <a:lnTo>
                  <a:pt x="1559996" y="6858001"/>
                </a:lnTo>
                <a:lnTo>
                  <a:pt x="1106226" y="6858001"/>
                </a:lnTo>
                <a:lnTo>
                  <a:pt x="1055643" y="6811531"/>
                </a:lnTo>
                <a:cubicBezTo>
                  <a:pt x="426855" y="6160113"/>
                  <a:pt x="0" y="4889621"/>
                  <a:pt x="0" y="3428999"/>
                </a:cubicBezTo>
                <a:cubicBezTo>
                  <a:pt x="0" y="1968376"/>
                  <a:pt x="426855" y="697885"/>
                  <a:pt x="1055644" y="464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37CCC91-7C20-E927-A24D-5E1F23267B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59286" y="6348895"/>
            <a:ext cx="379629" cy="333523"/>
          </a:xfrm>
          <a:custGeom>
            <a:avLst/>
            <a:gdLst>
              <a:gd name="connsiteX0" fmla="*/ 234618 w 379629"/>
              <a:gd name="connsiteY0" fmla="*/ 246889 h 333523"/>
              <a:gd name="connsiteX1" fmla="*/ 234618 w 379629"/>
              <a:gd name="connsiteY1" fmla="*/ 288161 h 333523"/>
              <a:gd name="connsiteX2" fmla="*/ 239080 w 379629"/>
              <a:gd name="connsiteY2" fmla="*/ 288161 h 333523"/>
              <a:gd name="connsiteX3" fmla="*/ 262505 w 379629"/>
              <a:gd name="connsiteY3" fmla="*/ 266224 h 333523"/>
              <a:gd name="connsiteX4" fmla="*/ 258043 w 379629"/>
              <a:gd name="connsiteY4" fmla="*/ 251351 h 333523"/>
              <a:gd name="connsiteX5" fmla="*/ 243170 w 379629"/>
              <a:gd name="connsiteY5" fmla="*/ 246889 h 333523"/>
              <a:gd name="connsiteX6" fmla="*/ 293738 w 379629"/>
              <a:gd name="connsiteY6" fmla="*/ 243171 h 333523"/>
              <a:gd name="connsiteX7" fmla="*/ 327945 w 379629"/>
              <a:gd name="connsiteY7" fmla="*/ 243171 h 333523"/>
              <a:gd name="connsiteX8" fmla="*/ 327945 w 379629"/>
              <a:gd name="connsiteY8" fmla="*/ 246889 h 333523"/>
              <a:gd name="connsiteX9" fmla="*/ 326830 w 379629"/>
              <a:gd name="connsiteY9" fmla="*/ 246889 h 333523"/>
              <a:gd name="connsiteX10" fmla="*/ 318278 w 379629"/>
              <a:gd name="connsiteY10" fmla="*/ 248748 h 333523"/>
              <a:gd name="connsiteX11" fmla="*/ 317163 w 379629"/>
              <a:gd name="connsiteY11" fmla="*/ 258416 h 333523"/>
              <a:gd name="connsiteX12" fmla="*/ 317163 w 379629"/>
              <a:gd name="connsiteY12" fmla="*/ 315676 h 333523"/>
              <a:gd name="connsiteX13" fmla="*/ 318278 w 379629"/>
              <a:gd name="connsiteY13" fmla="*/ 325343 h 333523"/>
              <a:gd name="connsiteX14" fmla="*/ 326830 w 379629"/>
              <a:gd name="connsiteY14" fmla="*/ 327203 h 333523"/>
              <a:gd name="connsiteX15" fmla="*/ 327945 w 379629"/>
              <a:gd name="connsiteY15" fmla="*/ 327203 h 333523"/>
              <a:gd name="connsiteX16" fmla="*/ 327945 w 379629"/>
              <a:gd name="connsiteY16" fmla="*/ 330921 h 333523"/>
              <a:gd name="connsiteX17" fmla="*/ 293738 w 379629"/>
              <a:gd name="connsiteY17" fmla="*/ 330921 h 333523"/>
              <a:gd name="connsiteX18" fmla="*/ 293738 w 379629"/>
              <a:gd name="connsiteY18" fmla="*/ 327203 h 333523"/>
              <a:gd name="connsiteX19" fmla="*/ 294853 w 379629"/>
              <a:gd name="connsiteY19" fmla="*/ 327203 h 333523"/>
              <a:gd name="connsiteX20" fmla="*/ 303405 w 379629"/>
              <a:gd name="connsiteY20" fmla="*/ 325343 h 333523"/>
              <a:gd name="connsiteX21" fmla="*/ 304893 w 379629"/>
              <a:gd name="connsiteY21" fmla="*/ 315676 h 333523"/>
              <a:gd name="connsiteX22" fmla="*/ 304893 w 379629"/>
              <a:gd name="connsiteY22" fmla="*/ 258416 h 333523"/>
              <a:gd name="connsiteX23" fmla="*/ 303405 w 379629"/>
              <a:gd name="connsiteY23" fmla="*/ 248748 h 333523"/>
              <a:gd name="connsiteX24" fmla="*/ 294853 w 379629"/>
              <a:gd name="connsiteY24" fmla="*/ 246889 h 333523"/>
              <a:gd name="connsiteX25" fmla="*/ 293738 w 379629"/>
              <a:gd name="connsiteY25" fmla="*/ 246889 h 333523"/>
              <a:gd name="connsiteX26" fmla="*/ 242427 w 379629"/>
              <a:gd name="connsiteY26" fmla="*/ 242799 h 333523"/>
              <a:gd name="connsiteX27" fmla="*/ 247260 w 379629"/>
              <a:gd name="connsiteY27" fmla="*/ 242799 h 333523"/>
              <a:gd name="connsiteX28" fmla="*/ 274403 w 379629"/>
              <a:gd name="connsiteY28" fmla="*/ 265108 h 333523"/>
              <a:gd name="connsiteX29" fmla="*/ 256556 w 379629"/>
              <a:gd name="connsiteY29" fmla="*/ 289648 h 333523"/>
              <a:gd name="connsiteX30" fmla="*/ 273660 w 379629"/>
              <a:gd name="connsiteY30" fmla="*/ 315304 h 333523"/>
              <a:gd name="connsiteX31" fmla="*/ 281096 w 379629"/>
              <a:gd name="connsiteY31" fmla="*/ 325343 h 333523"/>
              <a:gd name="connsiteX32" fmla="*/ 285558 w 379629"/>
              <a:gd name="connsiteY32" fmla="*/ 327202 h 333523"/>
              <a:gd name="connsiteX33" fmla="*/ 289648 w 379629"/>
              <a:gd name="connsiteY33" fmla="*/ 327574 h 333523"/>
              <a:gd name="connsiteX34" fmla="*/ 290763 w 379629"/>
              <a:gd name="connsiteY34" fmla="*/ 327574 h 333523"/>
              <a:gd name="connsiteX35" fmla="*/ 290763 w 379629"/>
              <a:gd name="connsiteY35" fmla="*/ 331292 h 333523"/>
              <a:gd name="connsiteX36" fmla="*/ 268454 w 379629"/>
              <a:gd name="connsiteY36" fmla="*/ 331292 h 333523"/>
              <a:gd name="connsiteX37" fmla="*/ 244658 w 379629"/>
              <a:gd name="connsiteY37" fmla="*/ 292623 h 333523"/>
              <a:gd name="connsiteX38" fmla="*/ 234247 w 379629"/>
              <a:gd name="connsiteY38" fmla="*/ 292623 h 333523"/>
              <a:gd name="connsiteX39" fmla="*/ 234247 w 379629"/>
              <a:gd name="connsiteY39" fmla="*/ 315676 h 333523"/>
              <a:gd name="connsiteX40" fmla="*/ 235362 w 379629"/>
              <a:gd name="connsiteY40" fmla="*/ 325343 h 333523"/>
              <a:gd name="connsiteX41" fmla="*/ 242427 w 379629"/>
              <a:gd name="connsiteY41" fmla="*/ 327202 h 333523"/>
              <a:gd name="connsiteX42" fmla="*/ 243542 w 379629"/>
              <a:gd name="connsiteY42" fmla="*/ 327202 h 333523"/>
              <a:gd name="connsiteX43" fmla="*/ 243542 w 379629"/>
              <a:gd name="connsiteY43" fmla="*/ 330921 h 333523"/>
              <a:gd name="connsiteX44" fmla="*/ 210450 w 379629"/>
              <a:gd name="connsiteY44" fmla="*/ 330921 h 333523"/>
              <a:gd name="connsiteX45" fmla="*/ 210450 w 379629"/>
              <a:gd name="connsiteY45" fmla="*/ 327202 h 333523"/>
              <a:gd name="connsiteX46" fmla="*/ 211565 w 379629"/>
              <a:gd name="connsiteY46" fmla="*/ 327202 h 333523"/>
              <a:gd name="connsiteX47" fmla="*/ 220117 w 379629"/>
              <a:gd name="connsiteY47" fmla="*/ 325343 h 333523"/>
              <a:gd name="connsiteX48" fmla="*/ 221605 w 379629"/>
              <a:gd name="connsiteY48" fmla="*/ 315676 h 333523"/>
              <a:gd name="connsiteX49" fmla="*/ 221605 w 379629"/>
              <a:gd name="connsiteY49" fmla="*/ 258415 h 333523"/>
              <a:gd name="connsiteX50" fmla="*/ 220117 w 379629"/>
              <a:gd name="connsiteY50" fmla="*/ 248748 h 333523"/>
              <a:gd name="connsiteX51" fmla="*/ 211565 w 379629"/>
              <a:gd name="connsiteY51" fmla="*/ 246889 h 333523"/>
              <a:gd name="connsiteX52" fmla="*/ 210450 w 379629"/>
              <a:gd name="connsiteY52" fmla="*/ 246889 h 333523"/>
              <a:gd name="connsiteX53" fmla="*/ 210450 w 379629"/>
              <a:gd name="connsiteY53" fmla="*/ 243171 h 333523"/>
              <a:gd name="connsiteX54" fmla="*/ 231644 w 379629"/>
              <a:gd name="connsiteY54" fmla="*/ 243171 h 333523"/>
              <a:gd name="connsiteX55" fmla="*/ 51311 w 379629"/>
              <a:gd name="connsiteY55" fmla="*/ 242799 h 333523"/>
              <a:gd name="connsiteX56" fmla="*/ 85518 w 379629"/>
              <a:gd name="connsiteY56" fmla="*/ 242799 h 333523"/>
              <a:gd name="connsiteX57" fmla="*/ 85518 w 379629"/>
              <a:gd name="connsiteY57" fmla="*/ 246517 h 333523"/>
              <a:gd name="connsiteX58" fmla="*/ 84403 w 379629"/>
              <a:gd name="connsiteY58" fmla="*/ 246517 h 333523"/>
              <a:gd name="connsiteX59" fmla="*/ 75851 w 379629"/>
              <a:gd name="connsiteY59" fmla="*/ 248376 h 333523"/>
              <a:gd name="connsiteX60" fmla="*/ 74736 w 379629"/>
              <a:gd name="connsiteY60" fmla="*/ 258044 h 333523"/>
              <a:gd name="connsiteX61" fmla="*/ 74736 w 379629"/>
              <a:gd name="connsiteY61" fmla="*/ 282584 h 333523"/>
              <a:gd name="connsiteX62" fmla="*/ 116380 w 379629"/>
              <a:gd name="connsiteY62" fmla="*/ 282584 h 333523"/>
              <a:gd name="connsiteX63" fmla="*/ 116380 w 379629"/>
              <a:gd name="connsiteY63" fmla="*/ 258044 h 333523"/>
              <a:gd name="connsiteX64" fmla="*/ 114892 w 379629"/>
              <a:gd name="connsiteY64" fmla="*/ 248376 h 333523"/>
              <a:gd name="connsiteX65" fmla="*/ 106340 w 379629"/>
              <a:gd name="connsiteY65" fmla="*/ 246517 h 333523"/>
              <a:gd name="connsiteX66" fmla="*/ 105225 w 379629"/>
              <a:gd name="connsiteY66" fmla="*/ 246517 h 333523"/>
              <a:gd name="connsiteX67" fmla="*/ 105225 w 379629"/>
              <a:gd name="connsiteY67" fmla="*/ 242799 h 333523"/>
              <a:gd name="connsiteX68" fmla="*/ 139432 w 379629"/>
              <a:gd name="connsiteY68" fmla="*/ 242799 h 333523"/>
              <a:gd name="connsiteX69" fmla="*/ 139432 w 379629"/>
              <a:gd name="connsiteY69" fmla="*/ 246517 h 333523"/>
              <a:gd name="connsiteX70" fmla="*/ 138317 w 379629"/>
              <a:gd name="connsiteY70" fmla="*/ 246517 h 333523"/>
              <a:gd name="connsiteX71" fmla="*/ 129765 w 379629"/>
              <a:gd name="connsiteY71" fmla="*/ 248376 h 333523"/>
              <a:gd name="connsiteX72" fmla="*/ 128650 w 379629"/>
              <a:gd name="connsiteY72" fmla="*/ 258044 h 333523"/>
              <a:gd name="connsiteX73" fmla="*/ 128650 w 379629"/>
              <a:gd name="connsiteY73" fmla="*/ 315304 h 333523"/>
              <a:gd name="connsiteX74" fmla="*/ 129765 w 379629"/>
              <a:gd name="connsiteY74" fmla="*/ 324971 h 333523"/>
              <a:gd name="connsiteX75" fmla="*/ 138317 w 379629"/>
              <a:gd name="connsiteY75" fmla="*/ 326831 h 333523"/>
              <a:gd name="connsiteX76" fmla="*/ 139432 w 379629"/>
              <a:gd name="connsiteY76" fmla="*/ 326831 h 333523"/>
              <a:gd name="connsiteX77" fmla="*/ 139432 w 379629"/>
              <a:gd name="connsiteY77" fmla="*/ 330549 h 333523"/>
              <a:gd name="connsiteX78" fmla="*/ 105225 w 379629"/>
              <a:gd name="connsiteY78" fmla="*/ 330549 h 333523"/>
              <a:gd name="connsiteX79" fmla="*/ 105225 w 379629"/>
              <a:gd name="connsiteY79" fmla="*/ 326831 h 333523"/>
              <a:gd name="connsiteX80" fmla="*/ 106340 w 379629"/>
              <a:gd name="connsiteY80" fmla="*/ 326831 h 333523"/>
              <a:gd name="connsiteX81" fmla="*/ 114892 w 379629"/>
              <a:gd name="connsiteY81" fmla="*/ 324971 h 333523"/>
              <a:gd name="connsiteX82" fmla="*/ 116008 w 379629"/>
              <a:gd name="connsiteY82" fmla="*/ 315304 h 333523"/>
              <a:gd name="connsiteX83" fmla="*/ 116008 w 379629"/>
              <a:gd name="connsiteY83" fmla="*/ 287789 h 333523"/>
              <a:gd name="connsiteX84" fmla="*/ 74736 w 379629"/>
              <a:gd name="connsiteY84" fmla="*/ 287789 h 333523"/>
              <a:gd name="connsiteX85" fmla="*/ 74736 w 379629"/>
              <a:gd name="connsiteY85" fmla="*/ 315304 h 333523"/>
              <a:gd name="connsiteX86" fmla="*/ 75851 w 379629"/>
              <a:gd name="connsiteY86" fmla="*/ 324971 h 333523"/>
              <a:gd name="connsiteX87" fmla="*/ 84403 w 379629"/>
              <a:gd name="connsiteY87" fmla="*/ 326831 h 333523"/>
              <a:gd name="connsiteX88" fmla="*/ 85518 w 379629"/>
              <a:gd name="connsiteY88" fmla="*/ 326831 h 333523"/>
              <a:gd name="connsiteX89" fmla="*/ 85518 w 379629"/>
              <a:gd name="connsiteY89" fmla="*/ 330549 h 333523"/>
              <a:gd name="connsiteX90" fmla="*/ 51311 w 379629"/>
              <a:gd name="connsiteY90" fmla="*/ 330549 h 333523"/>
              <a:gd name="connsiteX91" fmla="*/ 51311 w 379629"/>
              <a:gd name="connsiteY91" fmla="*/ 326831 h 333523"/>
              <a:gd name="connsiteX92" fmla="*/ 52426 w 379629"/>
              <a:gd name="connsiteY92" fmla="*/ 326831 h 333523"/>
              <a:gd name="connsiteX93" fmla="*/ 60978 w 379629"/>
              <a:gd name="connsiteY93" fmla="*/ 324971 h 333523"/>
              <a:gd name="connsiteX94" fmla="*/ 62466 w 379629"/>
              <a:gd name="connsiteY94" fmla="*/ 315304 h 333523"/>
              <a:gd name="connsiteX95" fmla="*/ 62466 w 379629"/>
              <a:gd name="connsiteY95" fmla="*/ 258044 h 333523"/>
              <a:gd name="connsiteX96" fmla="*/ 60978 w 379629"/>
              <a:gd name="connsiteY96" fmla="*/ 248376 h 333523"/>
              <a:gd name="connsiteX97" fmla="*/ 52426 w 379629"/>
              <a:gd name="connsiteY97" fmla="*/ 246517 h 333523"/>
              <a:gd name="connsiteX98" fmla="*/ 51311 w 379629"/>
              <a:gd name="connsiteY98" fmla="*/ 246517 h 333523"/>
              <a:gd name="connsiteX99" fmla="*/ 175499 w 379629"/>
              <a:gd name="connsiteY99" fmla="*/ 240940 h 333523"/>
              <a:gd name="connsiteX100" fmla="*/ 185910 w 379629"/>
              <a:gd name="connsiteY100" fmla="*/ 242055 h 333523"/>
              <a:gd name="connsiteX101" fmla="*/ 197808 w 379629"/>
              <a:gd name="connsiteY101" fmla="*/ 245030 h 333523"/>
              <a:gd name="connsiteX102" fmla="*/ 197808 w 379629"/>
              <a:gd name="connsiteY102" fmla="*/ 260647 h 333523"/>
              <a:gd name="connsiteX103" fmla="*/ 191115 w 379629"/>
              <a:gd name="connsiteY103" fmla="*/ 260647 h 333523"/>
              <a:gd name="connsiteX104" fmla="*/ 191115 w 379629"/>
              <a:gd name="connsiteY104" fmla="*/ 254697 h 333523"/>
              <a:gd name="connsiteX105" fmla="*/ 187397 w 379629"/>
              <a:gd name="connsiteY105" fmla="*/ 247261 h 333523"/>
              <a:gd name="connsiteX106" fmla="*/ 175870 w 379629"/>
              <a:gd name="connsiteY106" fmla="*/ 245030 h 333523"/>
              <a:gd name="connsiteX107" fmla="*/ 165459 w 379629"/>
              <a:gd name="connsiteY107" fmla="*/ 249120 h 333523"/>
              <a:gd name="connsiteX108" fmla="*/ 161369 w 379629"/>
              <a:gd name="connsiteY108" fmla="*/ 260275 h 333523"/>
              <a:gd name="connsiteX109" fmla="*/ 163972 w 379629"/>
              <a:gd name="connsiteY109" fmla="*/ 269942 h 333523"/>
              <a:gd name="connsiteX110" fmla="*/ 174011 w 379629"/>
              <a:gd name="connsiteY110" fmla="*/ 277750 h 333523"/>
              <a:gd name="connsiteX111" fmla="*/ 180332 w 379629"/>
              <a:gd name="connsiteY111" fmla="*/ 281468 h 333523"/>
              <a:gd name="connsiteX112" fmla="*/ 197808 w 379629"/>
              <a:gd name="connsiteY112" fmla="*/ 294110 h 333523"/>
              <a:gd name="connsiteX113" fmla="*/ 202270 w 379629"/>
              <a:gd name="connsiteY113" fmla="*/ 307868 h 333523"/>
              <a:gd name="connsiteX114" fmla="*/ 194090 w 379629"/>
              <a:gd name="connsiteY114" fmla="*/ 326087 h 333523"/>
              <a:gd name="connsiteX115" fmla="*/ 173640 w 379629"/>
              <a:gd name="connsiteY115" fmla="*/ 333523 h 333523"/>
              <a:gd name="connsiteX116" fmla="*/ 160254 w 379629"/>
              <a:gd name="connsiteY116" fmla="*/ 332408 h 333523"/>
              <a:gd name="connsiteX117" fmla="*/ 149843 w 379629"/>
              <a:gd name="connsiteY117" fmla="*/ 329062 h 333523"/>
              <a:gd name="connsiteX118" fmla="*/ 149843 w 379629"/>
              <a:gd name="connsiteY118" fmla="*/ 311958 h 333523"/>
              <a:gd name="connsiteX119" fmla="*/ 156164 w 379629"/>
              <a:gd name="connsiteY119" fmla="*/ 311958 h 333523"/>
              <a:gd name="connsiteX120" fmla="*/ 156164 w 379629"/>
              <a:gd name="connsiteY120" fmla="*/ 317535 h 333523"/>
              <a:gd name="connsiteX121" fmla="*/ 159882 w 379629"/>
              <a:gd name="connsiteY121" fmla="*/ 324600 h 333523"/>
              <a:gd name="connsiteX122" fmla="*/ 173640 w 379629"/>
              <a:gd name="connsiteY122" fmla="*/ 328690 h 333523"/>
              <a:gd name="connsiteX123" fmla="*/ 185910 w 379629"/>
              <a:gd name="connsiteY123" fmla="*/ 324228 h 333523"/>
              <a:gd name="connsiteX124" fmla="*/ 190371 w 379629"/>
              <a:gd name="connsiteY124" fmla="*/ 311958 h 333523"/>
              <a:gd name="connsiteX125" fmla="*/ 187397 w 379629"/>
              <a:gd name="connsiteY125" fmla="*/ 301547 h 333523"/>
              <a:gd name="connsiteX126" fmla="*/ 176242 w 379629"/>
              <a:gd name="connsiteY126" fmla="*/ 292995 h 333523"/>
              <a:gd name="connsiteX127" fmla="*/ 169921 w 379629"/>
              <a:gd name="connsiteY127" fmla="*/ 289277 h 333523"/>
              <a:gd name="connsiteX128" fmla="*/ 149843 w 379629"/>
              <a:gd name="connsiteY128" fmla="*/ 264365 h 333523"/>
              <a:gd name="connsiteX129" fmla="*/ 157279 w 379629"/>
              <a:gd name="connsiteY129" fmla="*/ 247633 h 333523"/>
              <a:gd name="connsiteX130" fmla="*/ 175499 w 379629"/>
              <a:gd name="connsiteY130" fmla="*/ 240940 h 333523"/>
              <a:gd name="connsiteX131" fmla="*/ 148356 w 379629"/>
              <a:gd name="connsiteY131" fmla="*/ 134971 h 333523"/>
              <a:gd name="connsiteX132" fmla="*/ 148356 w 379629"/>
              <a:gd name="connsiteY132" fmla="*/ 199296 h 333523"/>
              <a:gd name="connsiteX133" fmla="*/ 153190 w 379629"/>
              <a:gd name="connsiteY133" fmla="*/ 198924 h 333523"/>
              <a:gd name="connsiteX134" fmla="*/ 158396 w 379629"/>
              <a:gd name="connsiteY134" fmla="*/ 198552 h 333523"/>
              <a:gd name="connsiteX135" fmla="*/ 163601 w 379629"/>
              <a:gd name="connsiteY135" fmla="*/ 198181 h 333523"/>
              <a:gd name="connsiteX136" fmla="*/ 168807 w 379629"/>
              <a:gd name="connsiteY136" fmla="*/ 197809 h 333523"/>
              <a:gd name="connsiteX137" fmla="*/ 174012 w 379629"/>
              <a:gd name="connsiteY137" fmla="*/ 197437 h 333523"/>
              <a:gd name="connsiteX138" fmla="*/ 207848 w 379629"/>
              <a:gd name="connsiteY138" fmla="*/ 197437 h 333523"/>
              <a:gd name="connsiteX139" fmla="*/ 216400 w 379629"/>
              <a:gd name="connsiteY139" fmla="*/ 197809 h 333523"/>
              <a:gd name="connsiteX140" fmla="*/ 224951 w 379629"/>
              <a:gd name="connsiteY140" fmla="*/ 198181 h 333523"/>
              <a:gd name="connsiteX141" fmla="*/ 229041 w 379629"/>
              <a:gd name="connsiteY141" fmla="*/ 198552 h 333523"/>
              <a:gd name="connsiteX142" fmla="*/ 233132 w 379629"/>
              <a:gd name="connsiteY142" fmla="*/ 198924 h 333523"/>
              <a:gd name="connsiteX143" fmla="*/ 237222 w 379629"/>
              <a:gd name="connsiteY143" fmla="*/ 199296 h 333523"/>
              <a:gd name="connsiteX144" fmla="*/ 241312 w 379629"/>
              <a:gd name="connsiteY144" fmla="*/ 199668 h 333523"/>
              <a:gd name="connsiteX145" fmla="*/ 249492 w 379629"/>
              <a:gd name="connsiteY145" fmla="*/ 200412 h 333523"/>
              <a:gd name="connsiteX146" fmla="*/ 253582 w 379629"/>
              <a:gd name="connsiteY146" fmla="*/ 200783 h 333523"/>
              <a:gd name="connsiteX147" fmla="*/ 257672 w 379629"/>
              <a:gd name="connsiteY147" fmla="*/ 201527 h 333523"/>
              <a:gd name="connsiteX148" fmla="*/ 257672 w 379629"/>
              <a:gd name="connsiteY148" fmla="*/ 134971 h 333523"/>
              <a:gd name="connsiteX149" fmla="*/ 149100 w 379629"/>
              <a:gd name="connsiteY149" fmla="*/ 134971 h 333523"/>
              <a:gd name="connsiteX150" fmla="*/ 241683 w 379629"/>
              <a:gd name="connsiteY150" fmla="*/ 113405 h 333523"/>
              <a:gd name="connsiteX151" fmla="*/ 232388 w 379629"/>
              <a:gd name="connsiteY151" fmla="*/ 120842 h 333523"/>
              <a:gd name="connsiteX152" fmla="*/ 250607 w 379629"/>
              <a:gd name="connsiteY152" fmla="*/ 120842 h 333523"/>
              <a:gd name="connsiteX153" fmla="*/ 167319 w 379629"/>
              <a:gd name="connsiteY153" fmla="*/ 113405 h 333523"/>
              <a:gd name="connsiteX154" fmla="*/ 158024 w 379629"/>
              <a:gd name="connsiteY154" fmla="*/ 120842 h 333523"/>
              <a:gd name="connsiteX155" fmla="*/ 176615 w 379629"/>
              <a:gd name="connsiteY155" fmla="*/ 120842 h 333523"/>
              <a:gd name="connsiteX156" fmla="*/ 76223 w 379629"/>
              <a:gd name="connsiteY156" fmla="*/ 106341 h 333523"/>
              <a:gd name="connsiteX157" fmla="*/ 76223 w 379629"/>
              <a:gd name="connsiteY157" fmla="*/ 211194 h 333523"/>
              <a:gd name="connsiteX158" fmla="*/ 82916 w 379629"/>
              <a:gd name="connsiteY158" fmla="*/ 209335 h 333523"/>
              <a:gd name="connsiteX159" fmla="*/ 89981 w 379629"/>
              <a:gd name="connsiteY159" fmla="*/ 207476 h 333523"/>
              <a:gd name="connsiteX160" fmla="*/ 97045 w 379629"/>
              <a:gd name="connsiteY160" fmla="*/ 205989 h 333523"/>
              <a:gd name="connsiteX161" fmla="*/ 100763 w 379629"/>
              <a:gd name="connsiteY161" fmla="*/ 205245 h 333523"/>
              <a:gd name="connsiteX162" fmla="*/ 104482 w 379629"/>
              <a:gd name="connsiteY162" fmla="*/ 204502 h 333523"/>
              <a:gd name="connsiteX163" fmla="*/ 108200 w 379629"/>
              <a:gd name="connsiteY163" fmla="*/ 203758 h 333523"/>
              <a:gd name="connsiteX164" fmla="*/ 111918 w 379629"/>
              <a:gd name="connsiteY164" fmla="*/ 203014 h 333523"/>
              <a:gd name="connsiteX165" fmla="*/ 119354 w 379629"/>
              <a:gd name="connsiteY165" fmla="*/ 201899 h 333523"/>
              <a:gd name="connsiteX166" fmla="*/ 123073 w 379629"/>
              <a:gd name="connsiteY166" fmla="*/ 201155 h 333523"/>
              <a:gd name="connsiteX167" fmla="*/ 126791 w 379629"/>
              <a:gd name="connsiteY167" fmla="*/ 200783 h 333523"/>
              <a:gd name="connsiteX168" fmla="*/ 134599 w 379629"/>
              <a:gd name="connsiteY168" fmla="*/ 200040 h 333523"/>
              <a:gd name="connsiteX169" fmla="*/ 134971 w 379629"/>
              <a:gd name="connsiteY169" fmla="*/ 200040 h 333523"/>
              <a:gd name="connsiteX170" fmla="*/ 134971 w 379629"/>
              <a:gd name="connsiteY170" fmla="*/ 120842 h 333523"/>
              <a:gd name="connsiteX171" fmla="*/ 152818 w 379629"/>
              <a:gd name="connsiteY171" fmla="*/ 106341 h 333523"/>
              <a:gd name="connsiteX172" fmla="*/ 254325 w 379629"/>
              <a:gd name="connsiteY172" fmla="*/ 105969 h 333523"/>
              <a:gd name="connsiteX173" fmla="*/ 271429 w 379629"/>
              <a:gd name="connsiteY173" fmla="*/ 120470 h 333523"/>
              <a:gd name="connsiteX174" fmla="*/ 271429 w 379629"/>
              <a:gd name="connsiteY174" fmla="*/ 203386 h 333523"/>
              <a:gd name="connsiteX175" fmla="*/ 272173 w 379629"/>
              <a:gd name="connsiteY175" fmla="*/ 203758 h 333523"/>
              <a:gd name="connsiteX176" fmla="*/ 272545 w 379629"/>
              <a:gd name="connsiteY176" fmla="*/ 203758 h 333523"/>
              <a:gd name="connsiteX177" fmla="*/ 278865 w 379629"/>
              <a:gd name="connsiteY177" fmla="*/ 204873 h 333523"/>
              <a:gd name="connsiteX178" fmla="*/ 285186 w 379629"/>
              <a:gd name="connsiteY178" fmla="*/ 206361 h 333523"/>
              <a:gd name="connsiteX179" fmla="*/ 288161 w 379629"/>
              <a:gd name="connsiteY179" fmla="*/ 207104 h 333523"/>
              <a:gd name="connsiteX180" fmla="*/ 291507 w 379629"/>
              <a:gd name="connsiteY180" fmla="*/ 207848 h 333523"/>
              <a:gd name="connsiteX181" fmla="*/ 297828 w 379629"/>
              <a:gd name="connsiteY181" fmla="*/ 209335 h 333523"/>
              <a:gd name="connsiteX182" fmla="*/ 297828 w 379629"/>
              <a:gd name="connsiteY182" fmla="*/ 105969 h 333523"/>
              <a:gd name="connsiteX183" fmla="*/ 229413 w 379629"/>
              <a:gd name="connsiteY183" fmla="*/ 103366 h 333523"/>
              <a:gd name="connsiteX184" fmla="*/ 208963 w 379629"/>
              <a:gd name="connsiteY184" fmla="*/ 120842 h 333523"/>
              <a:gd name="connsiteX185" fmla="*/ 224580 w 379629"/>
              <a:gd name="connsiteY185" fmla="*/ 120842 h 333523"/>
              <a:gd name="connsiteX186" fmla="*/ 237222 w 379629"/>
              <a:gd name="connsiteY186" fmla="*/ 109687 h 333523"/>
              <a:gd name="connsiteX187" fmla="*/ 179589 w 379629"/>
              <a:gd name="connsiteY187" fmla="*/ 103366 h 333523"/>
              <a:gd name="connsiteX188" fmla="*/ 171409 w 379629"/>
              <a:gd name="connsiteY188" fmla="*/ 110059 h 333523"/>
              <a:gd name="connsiteX189" fmla="*/ 184423 w 379629"/>
              <a:gd name="connsiteY189" fmla="*/ 120842 h 333523"/>
              <a:gd name="connsiteX190" fmla="*/ 200039 w 379629"/>
              <a:gd name="connsiteY190" fmla="*/ 120842 h 333523"/>
              <a:gd name="connsiteX191" fmla="*/ 217887 w 379629"/>
              <a:gd name="connsiteY191" fmla="*/ 94071 h 333523"/>
              <a:gd name="connsiteX192" fmla="*/ 207476 w 379629"/>
              <a:gd name="connsiteY192" fmla="*/ 102994 h 333523"/>
              <a:gd name="connsiteX193" fmla="*/ 207476 w 379629"/>
              <a:gd name="connsiteY193" fmla="*/ 115636 h 333523"/>
              <a:gd name="connsiteX194" fmla="*/ 226067 w 379629"/>
              <a:gd name="connsiteY194" fmla="*/ 100764 h 333523"/>
              <a:gd name="connsiteX195" fmla="*/ 191116 w 379629"/>
              <a:gd name="connsiteY195" fmla="*/ 93699 h 333523"/>
              <a:gd name="connsiteX196" fmla="*/ 182936 w 379629"/>
              <a:gd name="connsiteY196" fmla="*/ 100392 h 333523"/>
              <a:gd name="connsiteX197" fmla="*/ 201527 w 379629"/>
              <a:gd name="connsiteY197" fmla="*/ 115636 h 333523"/>
              <a:gd name="connsiteX198" fmla="*/ 201527 w 379629"/>
              <a:gd name="connsiteY198" fmla="*/ 102994 h 333523"/>
              <a:gd name="connsiteX199" fmla="*/ 207476 w 379629"/>
              <a:gd name="connsiteY199" fmla="*/ 85519 h 333523"/>
              <a:gd name="connsiteX200" fmla="*/ 207476 w 379629"/>
              <a:gd name="connsiteY200" fmla="*/ 96302 h 333523"/>
              <a:gd name="connsiteX201" fmla="*/ 214169 w 379629"/>
              <a:gd name="connsiteY201" fmla="*/ 90724 h 333523"/>
              <a:gd name="connsiteX202" fmla="*/ 201899 w 379629"/>
              <a:gd name="connsiteY202" fmla="*/ 85519 h 333523"/>
              <a:gd name="connsiteX203" fmla="*/ 195206 w 379629"/>
              <a:gd name="connsiteY203" fmla="*/ 90724 h 333523"/>
              <a:gd name="connsiteX204" fmla="*/ 201899 w 379629"/>
              <a:gd name="connsiteY204" fmla="*/ 96302 h 333523"/>
              <a:gd name="connsiteX205" fmla="*/ 168807 w 379629"/>
              <a:gd name="connsiteY205" fmla="*/ 44619 h 333523"/>
              <a:gd name="connsiteX206" fmla="*/ 194462 w 379629"/>
              <a:gd name="connsiteY206" fmla="*/ 72505 h 333523"/>
              <a:gd name="connsiteX207" fmla="*/ 204130 w 379629"/>
              <a:gd name="connsiteY207" fmla="*/ 64697 h 333523"/>
              <a:gd name="connsiteX208" fmla="*/ 237593 w 379629"/>
              <a:gd name="connsiteY208" fmla="*/ 92583 h 333523"/>
              <a:gd name="connsiteX209" fmla="*/ 237593 w 379629"/>
              <a:gd name="connsiteY209" fmla="*/ 92955 h 333523"/>
              <a:gd name="connsiteX210" fmla="*/ 292995 w 379629"/>
              <a:gd name="connsiteY210" fmla="*/ 92955 h 333523"/>
              <a:gd name="connsiteX211" fmla="*/ 247633 w 379629"/>
              <a:gd name="connsiteY211" fmla="*/ 44619 h 333523"/>
              <a:gd name="connsiteX212" fmla="*/ 137574 w 379629"/>
              <a:gd name="connsiteY212" fmla="*/ 33836 h 333523"/>
              <a:gd name="connsiteX213" fmla="*/ 84031 w 379629"/>
              <a:gd name="connsiteY213" fmla="*/ 92212 h 333523"/>
              <a:gd name="connsiteX214" fmla="*/ 169550 w 379629"/>
              <a:gd name="connsiteY214" fmla="*/ 92212 h 333523"/>
              <a:gd name="connsiteX215" fmla="*/ 181820 w 379629"/>
              <a:gd name="connsiteY215" fmla="*/ 82544 h 333523"/>
              <a:gd name="connsiteX216" fmla="*/ 189257 w 379629"/>
              <a:gd name="connsiteY216" fmla="*/ 0 h 333523"/>
              <a:gd name="connsiteX217" fmla="*/ 204501 w 379629"/>
              <a:gd name="connsiteY217" fmla="*/ 0 h 333523"/>
              <a:gd name="connsiteX218" fmla="*/ 204501 w 379629"/>
              <a:gd name="connsiteY218" fmla="*/ 29746 h 333523"/>
              <a:gd name="connsiteX219" fmla="*/ 255069 w 379629"/>
              <a:gd name="connsiteY219" fmla="*/ 29746 h 333523"/>
              <a:gd name="connsiteX220" fmla="*/ 311214 w 379629"/>
              <a:gd name="connsiteY220" fmla="*/ 92212 h 333523"/>
              <a:gd name="connsiteX221" fmla="*/ 311214 w 379629"/>
              <a:gd name="connsiteY221" fmla="*/ 213425 h 333523"/>
              <a:gd name="connsiteX222" fmla="*/ 312701 w 379629"/>
              <a:gd name="connsiteY222" fmla="*/ 213797 h 333523"/>
              <a:gd name="connsiteX223" fmla="*/ 316419 w 379629"/>
              <a:gd name="connsiteY223" fmla="*/ 214913 h 333523"/>
              <a:gd name="connsiteX224" fmla="*/ 320138 w 379629"/>
              <a:gd name="connsiteY224" fmla="*/ 216028 h 333523"/>
              <a:gd name="connsiteX225" fmla="*/ 323484 w 379629"/>
              <a:gd name="connsiteY225" fmla="*/ 217144 h 333523"/>
              <a:gd name="connsiteX226" fmla="*/ 326830 w 379629"/>
              <a:gd name="connsiteY226" fmla="*/ 218631 h 333523"/>
              <a:gd name="connsiteX227" fmla="*/ 329433 w 379629"/>
              <a:gd name="connsiteY227" fmla="*/ 219374 h 333523"/>
              <a:gd name="connsiteX228" fmla="*/ 331664 w 379629"/>
              <a:gd name="connsiteY228" fmla="*/ 220490 h 333523"/>
              <a:gd name="connsiteX229" fmla="*/ 336498 w 379629"/>
              <a:gd name="connsiteY229" fmla="*/ 222349 h 333523"/>
              <a:gd name="connsiteX230" fmla="*/ 340959 w 379629"/>
              <a:gd name="connsiteY230" fmla="*/ 224208 h 333523"/>
              <a:gd name="connsiteX231" fmla="*/ 345421 w 379629"/>
              <a:gd name="connsiteY231" fmla="*/ 226439 h 333523"/>
              <a:gd name="connsiteX232" fmla="*/ 349511 w 379629"/>
              <a:gd name="connsiteY232" fmla="*/ 228670 h 333523"/>
              <a:gd name="connsiteX233" fmla="*/ 353230 w 379629"/>
              <a:gd name="connsiteY233" fmla="*/ 230901 h 333523"/>
              <a:gd name="connsiteX234" fmla="*/ 355089 w 379629"/>
              <a:gd name="connsiteY234" fmla="*/ 232016 h 333523"/>
              <a:gd name="connsiteX235" fmla="*/ 356948 w 379629"/>
              <a:gd name="connsiteY235" fmla="*/ 233132 h 333523"/>
              <a:gd name="connsiteX236" fmla="*/ 360294 w 379629"/>
              <a:gd name="connsiteY236" fmla="*/ 235363 h 333523"/>
              <a:gd name="connsiteX237" fmla="*/ 363269 w 379629"/>
              <a:gd name="connsiteY237" fmla="*/ 237594 h 333523"/>
              <a:gd name="connsiteX238" fmla="*/ 366243 w 379629"/>
              <a:gd name="connsiteY238" fmla="*/ 239825 h 333523"/>
              <a:gd name="connsiteX239" fmla="*/ 367731 w 379629"/>
              <a:gd name="connsiteY239" fmla="*/ 240940 h 333523"/>
              <a:gd name="connsiteX240" fmla="*/ 369218 w 379629"/>
              <a:gd name="connsiteY240" fmla="*/ 242056 h 333523"/>
              <a:gd name="connsiteX241" fmla="*/ 371821 w 379629"/>
              <a:gd name="connsiteY241" fmla="*/ 244286 h 333523"/>
              <a:gd name="connsiteX242" fmla="*/ 374052 w 379629"/>
              <a:gd name="connsiteY242" fmla="*/ 246517 h 333523"/>
              <a:gd name="connsiteX243" fmla="*/ 375167 w 379629"/>
              <a:gd name="connsiteY243" fmla="*/ 247633 h 333523"/>
              <a:gd name="connsiteX244" fmla="*/ 376282 w 379629"/>
              <a:gd name="connsiteY244" fmla="*/ 248748 h 333523"/>
              <a:gd name="connsiteX245" fmla="*/ 378142 w 379629"/>
              <a:gd name="connsiteY245" fmla="*/ 251351 h 333523"/>
              <a:gd name="connsiteX246" fmla="*/ 378885 w 379629"/>
              <a:gd name="connsiteY246" fmla="*/ 252467 h 333523"/>
              <a:gd name="connsiteX247" fmla="*/ 379629 w 379629"/>
              <a:gd name="connsiteY247" fmla="*/ 253582 h 333523"/>
              <a:gd name="connsiteX248" fmla="*/ 375911 w 379629"/>
              <a:gd name="connsiteY248" fmla="*/ 250979 h 333523"/>
              <a:gd name="connsiteX249" fmla="*/ 372192 w 379629"/>
              <a:gd name="connsiteY249" fmla="*/ 248377 h 333523"/>
              <a:gd name="connsiteX250" fmla="*/ 368102 w 379629"/>
              <a:gd name="connsiteY250" fmla="*/ 245774 h 333523"/>
              <a:gd name="connsiteX251" fmla="*/ 364012 w 379629"/>
              <a:gd name="connsiteY251" fmla="*/ 243171 h 333523"/>
              <a:gd name="connsiteX252" fmla="*/ 361781 w 379629"/>
              <a:gd name="connsiteY252" fmla="*/ 242056 h 333523"/>
              <a:gd name="connsiteX253" fmla="*/ 359551 w 379629"/>
              <a:gd name="connsiteY253" fmla="*/ 240940 h 333523"/>
              <a:gd name="connsiteX254" fmla="*/ 355089 w 379629"/>
              <a:gd name="connsiteY254" fmla="*/ 238709 h 333523"/>
              <a:gd name="connsiteX255" fmla="*/ 352858 w 379629"/>
              <a:gd name="connsiteY255" fmla="*/ 237594 h 333523"/>
              <a:gd name="connsiteX256" fmla="*/ 350255 w 379629"/>
              <a:gd name="connsiteY256" fmla="*/ 236478 h 333523"/>
              <a:gd name="connsiteX257" fmla="*/ 345421 w 379629"/>
              <a:gd name="connsiteY257" fmla="*/ 234247 h 333523"/>
              <a:gd name="connsiteX258" fmla="*/ 340588 w 379629"/>
              <a:gd name="connsiteY258" fmla="*/ 232388 h 333523"/>
              <a:gd name="connsiteX259" fmla="*/ 336498 w 379629"/>
              <a:gd name="connsiteY259" fmla="*/ 230529 h 333523"/>
              <a:gd name="connsiteX260" fmla="*/ 332408 w 379629"/>
              <a:gd name="connsiteY260" fmla="*/ 228670 h 333523"/>
              <a:gd name="connsiteX261" fmla="*/ 328318 w 379629"/>
              <a:gd name="connsiteY261" fmla="*/ 227183 h 333523"/>
              <a:gd name="connsiteX262" fmla="*/ 323856 w 379629"/>
              <a:gd name="connsiteY262" fmla="*/ 225695 h 333523"/>
              <a:gd name="connsiteX263" fmla="*/ 319394 w 379629"/>
              <a:gd name="connsiteY263" fmla="*/ 224208 h 333523"/>
              <a:gd name="connsiteX264" fmla="*/ 314932 w 379629"/>
              <a:gd name="connsiteY264" fmla="*/ 222721 h 333523"/>
              <a:gd name="connsiteX265" fmla="*/ 310470 w 379629"/>
              <a:gd name="connsiteY265" fmla="*/ 221234 h 333523"/>
              <a:gd name="connsiteX266" fmla="*/ 306008 w 379629"/>
              <a:gd name="connsiteY266" fmla="*/ 219746 h 333523"/>
              <a:gd name="connsiteX267" fmla="*/ 301547 w 379629"/>
              <a:gd name="connsiteY267" fmla="*/ 218631 h 333523"/>
              <a:gd name="connsiteX268" fmla="*/ 297085 w 379629"/>
              <a:gd name="connsiteY268" fmla="*/ 217515 h 333523"/>
              <a:gd name="connsiteX269" fmla="*/ 292623 w 379629"/>
              <a:gd name="connsiteY269" fmla="*/ 216400 h 333523"/>
              <a:gd name="connsiteX270" fmla="*/ 287789 w 379629"/>
              <a:gd name="connsiteY270" fmla="*/ 215284 h 333523"/>
              <a:gd name="connsiteX271" fmla="*/ 282955 w 379629"/>
              <a:gd name="connsiteY271" fmla="*/ 214169 h 333523"/>
              <a:gd name="connsiteX272" fmla="*/ 278122 w 379629"/>
              <a:gd name="connsiteY272" fmla="*/ 213054 h 333523"/>
              <a:gd name="connsiteX273" fmla="*/ 273288 w 379629"/>
              <a:gd name="connsiteY273" fmla="*/ 212310 h 333523"/>
              <a:gd name="connsiteX274" fmla="*/ 268454 w 379629"/>
              <a:gd name="connsiteY274" fmla="*/ 211566 h 333523"/>
              <a:gd name="connsiteX275" fmla="*/ 263621 w 379629"/>
              <a:gd name="connsiteY275" fmla="*/ 210823 h 333523"/>
              <a:gd name="connsiteX276" fmla="*/ 258787 w 379629"/>
              <a:gd name="connsiteY276" fmla="*/ 210079 h 333523"/>
              <a:gd name="connsiteX277" fmla="*/ 253953 w 379629"/>
              <a:gd name="connsiteY277" fmla="*/ 209335 h 333523"/>
              <a:gd name="connsiteX278" fmla="*/ 248748 w 379629"/>
              <a:gd name="connsiteY278" fmla="*/ 208592 h 333523"/>
              <a:gd name="connsiteX279" fmla="*/ 243542 w 379629"/>
              <a:gd name="connsiteY279" fmla="*/ 207848 h 333523"/>
              <a:gd name="connsiteX280" fmla="*/ 238337 w 379629"/>
              <a:gd name="connsiteY280" fmla="*/ 207104 h 333523"/>
              <a:gd name="connsiteX281" fmla="*/ 233132 w 379629"/>
              <a:gd name="connsiteY281" fmla="*/ 206733 h 333523"/>
              <a:gd name="connsiteX282" fmla="*/ 227926 w 379629"/>
              <a:gd name="connsiteY282" fmla="*/ 206361 h 333523"/>
              <a:gd name="connsiteX283" fmla="*/ 222721 w 379629"/>
              <a:gd name="connsiteY283" fmla="*/ 205989 h 333523"/>
              <a:gd name="connsiteX284" fmla="*/ 217143 w 379629"/>
              <a:gd name="connsiteY284" fmla="*/ 205617 h 333523"/>
              <a:gd name="connsiteX285" fmla="*/ 211566 w 379629"/>
              <a:gd name="connsiteY285" fmla="*/ 205245 h 333523"/>
              <a:gd name="connsiteX286" fmla="*/ 205989 w 379629"/>
              <a:gd name="connsiteY286" fmla="*/ 204873 h 333523"/>
              <a:gd name="connsiteX287" fmla="*/ 172525 w 379629"/>
              <a:gd name="connsiteY287" fmla="*/ 204873 h 333523"/>
              <a:gd name="connsiteX288" fmla="*/ 166947 w 379629"/>
              <a:gd name="connsiteY288" fmla="*/ 205245 h 333523"/>
              <a:gd name="connsiteX289" fmla="*/ 161370 w 379629"/>
              <a:gd name="connsiteY289" fmla="*/ 205617 h 333523"/>
              <a:gd name="connsiteX290" fmla="*/ 156165 w 379629"/>
              <a:gd name="connsiteY290" fmla="*/ 205989 h 333523"/>
              <a:gd name="connsiteX291" fmla="*/ 150959 w 379629"/>
              <a:gd name="connsiteY291" fmla="*/ 206361 h 333523"/>
              <a:gd name="connsiteX292" fmla="*/ 145754 w 379629"/>
              <a:gd name="connsiteY292" fmla="*/ 206733 h 333523"/>
              <a:gd name="connsiteX293" fmla="*/ 140548 w 379629"/>
              <a:gd name="connsiteY293" fmla="*/ 207104 h 333523"/>
              <a:gd name="connsiteX294" fmla="*/ 135343 w 379629"/>
              <a:gd name="connsiteY294" fmla="*/ 207848 h 333523"/>
              <a:gd name="connsiteX295" fmla="*/ 130137 w 379629"/>
              <a:gd name="connsiteY295" fmla="*/ 208592 h 333523"/>
              <a:gd name="connsiteX296" fmla="*/ 124932 w 379629"/>
              <a:gd name="connsiteY296" fmla="*/ 209335 h 333523"/>
              <a:gd name="connsiteX297" fmla="*/ 119726 w 379629"/>
              <a:gd name="connsiteY297" fmla="*/ 210079 h 333523"/>
              <a:gd name="connsiteX298" fmla="*/ 114893 w 379629"/>
              <a:gd name="connsiteY298" fmla="*/ 210823 h 333523"/>
              <a:gd name="connsiteX299" fmla="*/ 110059 w 379629"/>
              <a:gd name="connsiteY299" fmla="*/ 211566 h 333523"/>
              <a:gd name="connsiteX300" fmla="*/ 105225 w 379629"/>
              <a:gd name="connsiteY300" fmla="*/ 212310 h 333523"/>
              <a:gd name="connsiteX301" fmla="*/ 100392 w 379629"/>
              <a:gd name="connsiteY301" fmla="*/ 213054 h 333523"/>
              <a:gd name="connsiteX302" fmla="*/ 95558 w 379629"/>
              <a:gd name="connsiteY302" fmla="*/ 214169 h 333523"/>
              <a:gd name="connsiteX303" fmla="*/ 90724 w 379629"/>
              <a:gd name="connsiteY303" fmla="*/ 215284 h 333523"/>
              <a:gd name="connsiteX304" fmla="*/ 86262 w 379629"/>
              <a:gd name="connsiteY304" fmla="*/ 216400 h 333523"/>
              <a:gd name="connsiteX305" fmla="*/ 81801 w 379629"/>
              <a:gd name="connsiteY305" fmla="*/ 217515 h 333523"/>
              <a:gd name="connsiteX306" fmla="*/ 77339 w 379629"/>
              <a:gd name="connsiteY306" fmla="*/ 218631 h 333523"/>
              <a:gd name="connsiteX307" fmla="*/ 72877 w 379629"/>
              <a:gd name="connsiteY307" fmla="*/ 219746 h 333523"/>
              <a:gd name="connsiteX308" fmla="*/ 68415 w 379629"/>
              <a:gd name="connsiteY308" fmla="*/ 221234 h 333523"/>
              <a:gd name="connsiteX309" fmla="*/ 63953 w 379629"/>
              <a:gd name="connsiteY309" fmla="*/ 222721 h 333523"/>
              <a:gd name="connsiteX310" fmla="*/ 59491 w 379629"/>
              <a:gd name="connsiteY310" fmla="*/ 224208 h 333523"/>
              <a:gd name="connsiteX311" fmla="*/ 55029 w 379629"/>
              <a:gd name="connsiteY311" fmla="*/ 225695 h 333523"/>
              <a:gd name="connsiteX312" fmla="*/ 50939 w 379629"/>
              <a:gd name="connsiteY312" fmla="*/ 227183 h 333523"/>
              <a:gd name="connsiteX313" fmla="*/ 46849 w 379629"/>
              <a:gd name="connsiteY313" fmla="*/ 228670 h 333523"/>
              <a:gd name="connsiteX314" fmla="*/ 42759 w 379629"/>
              <a:gd name="connsiteY314" fmla="*/ 230529 h 333523"/>
              <a:gd name="connsiteX315" fmla="*/ 38669 w 379629"/>
              <a:gd name="connsiteY315" fmla="*/ 232388 h 333523"/>
              <a:gd name="connsiteX316" fmla="*/ 34579 w 379629"/>
              <a:gd name="connsiteY316" fmla="*/ 234247 h 333523"/>
              <a:gd name="connsiteX317" fmla="*/ 29374 w 379629"/>
              <a:gd name="connsiteY317" fmla="*/ 236478 h 333523"/>
              <a:gd name="connsiteX318" fmla="*/ 24540 w 379629"/>
              <a:gd name="connsiteY318" fmla="*/ 238709 h 333523"/>
              <a:gd name="connsiteX319" fmla="*/ 20078 w 379629"/>
              <a:gd name="connsiteY319" fmla="*/ 240940 h 333523"/>
              <a:gd name="connsiteX320" fmla="*/ 15616 w 379629"/>
              <a:gd name="connsiteY320" fmla="*/ 243543 h 333523"/>
              <a:gd name="connsiteX321" fmla="*/ 11526 w 379629"/>
              <a:gd name="connsiteY321" fmla="*/ 246146 h 333523"/>
              <a:gd name="connsiteX322" fmla="*/ 7436 w 379629"/>
              <a:gd name="connsiteY322" fmla="*/ 248748 h 333523"/>
              <a:gd name="connsiteX323" fmla="*/ 3718 w 379629"/>
              <a:gd name="connsiteY323" fmla="*/ 251351 h 333523"/>
              <a:gd name="connsiteX324" fmla="*/ 0 w 379629"/>
              <a:gd name="connsiteY324" fmla="*/ 253954 h 333523"/>
              <a:gd name="connsiteX325" fmla="*/ 1487 w 379629"/>
              <a:gd name="connsiteY325" fmla="*/ 251351 h 333523"/>
              <a:gd name="connsiteX326" fmla="*/ 3346 w 379629"/>
              <a:gd name="connsiteY326" fmla="*/ 248748 h 333523"/>
              <a:gd name="connsiteX327" fmla="*/ 5577 w 379629"/>
              <a:gd name="connsiteY327" fmla="*/ 246517 h 333523"/>
              <a:gd name="connsiteX328" fmla="*/ 7808 w 379629"/>
              <a:gd name="connsiteY328" fmla="*/ 244286 h 333523"/>
              <a:gd name="connsiteX329" fmla="*/ 10411 w 379629"/>
              <a:gd name="connsiteY329" fmla="*/ 242056 h 333523"/>
              <a:gd name="connsiteX330" fmla="*/ 13014 w 379629"/>
              <a:gd name="connsiteY330" fmla="*/ 239825 h 333523"/>
              <a:gd name="connsiteX331" fmla="*/ 15988 w 379629"/>
              <a:gd name="connsiteY331" fmla="*/ 237594 h 333523"/>
              <a:gd name="connsiteX332" fmla="*/ 19335 w 379629"/>
              <a:gd name="connsiteY332" fmla="*/ 235363 h 333523"/>
              <a:gd name="connsiteX333" fmla="*/ 22681 w 379629"/>
              <a:gd name="connsiteY333" fmla="*/ 233132 h 333523"/>
              <a:gd name="connsiteX334" fmla="*/ 26399 w 379629"/>
              <a:gd name="connsiteY334" fmla="*/ 230901 h 333523"/>
              <a:gd name="connsiteX335" fmla="*/ 30117 w 379629"/>
              <a:gd name="connsiteY335" fmla="*/ 228670 h 333523"/>
              <a:gd name="connsiteX336" fmla="*/ 34207 w 379629"/>
              <a:gd name="connsiteY336" fmla="*/ 226439 h 333523"/>
              <a:gd name="connsiteX337" fmla="*/ 38298 w 379629"/>
              <a:gd name="connsiteY337" fmla="*/ 224208 h 333523"/>
              <a:gd name="connsiteX338" fmla="*/ 42759 w 379629"/>
              <a:gd name="connsiteY338" fmla="*/ 222349 h 333523"/>
              <a:gd name="connsiteX339" fmla="*/ 47593 w 379629"/>
              <a:gd name="connsiteY339" fmla="*/ 220490 h 333523"/>
              <a:gd name="connsiteX340" fmla="*/ 52427 w 379629"/>
              <a:gd name="connsiteY340" fmla="*/ 218631 h 333523"/>
              <a:gd name="connsiteX341" fmla="*/ 56517 w 379629"/>
              <a:gd name="connsiteY341" fmla="*/ 217144 h 333523"/>
              <a:gd name="connsiteX342" fmla="*/ 60979 w 379629"/>
              <a:gd name="connsiteY342" fmla="*/ 215656 h 333523"/>
              <a:gd name="connsiteX343" fmla="*/ 60979 w 379629"/>
              <a:gd name="connsiteY343" fmla="*/ 92212 h 333523"/>
              <a:gd name="connsiteX344" fmla="*/ 117867 w 379629"/>
              <a:gd name="connsiteY344" fmla="*/ 29746 h 333523"/>
              <a:gd name="connsiteX345" fmla="*/ 136830 w 379629"/>
              <a:gd name="connsiteY345" fmla="*/ 8924 h 333523"/>
              <a:gd name="connsiteX346" fmla="*/ 159511 w 379629"/>
              <a:gd name="connsiteY346" fmla="*/ 33836 h 333523"/>
              <a:gd name="connsiteX347" fmla="*/ 155793 w 379629"/>
              <a:gd name="connsiteY347" fmla="*/ 29746 h 333523"/>
              <a:gd name="connsiteX348" fmla="*/ 189257 w 379629"/>
              <a:gd name="connsiteY348" fmla="*/ 29746 h 33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379629" h="333523">
                <a:moveTo>
                  <a:pt x="234618" y="246889"/>
                </a:moveTo>
                <a:lnTo>
                  <a:pt x="234618" y="288161"/>
                </a:lnTo>
                <a:lnTo>
                  <a:pt x="239080" y="288161"/>
                </a:lnTo>
                <a:cubicBezTo>
                  <a:pt x="254697" y="288161"/>
                  <a:pt x="262505" y="280725"/>
                  <a:pt x="262505" y="266224"/>
                </a:cubicBezTo>
                <a:cubicBezTo>
                  <a:pt x="262505" y="259159"/>
                  <a:pt x="261018" y="254325"/>
                  <a:pt x="258043" y="251351"/>
                </a:cubicBezTo>
                <a:cubicBezTo>
                  <a:pt x="255068" y="248376"/>
                  <a:pt x="250235" y="246889"/>
                  <a:pt x="243170" y="246889"/>
                </a:cubicBezTo>
                <a:close/>
                <a:moveTo>
                  <a:pt x="293738" y="243171"/>
                </a:moveTo>
                <a:lnTo>
                  <a:pt x="327945" y="243171"/>
                </a:lnTo>
                <a:lnTo>
                  <a:pt x="327945" y="246889"/>
                </a:lnTo>
                <a:lnTo>
                  <a:pt x="326830" y="246889"/>
                </a:lnTo>
                <a:cubicBezTo>
                  <a:pt x="321996" y="247261"/>
                  <a:pt x="319022" y="248005"/>
                  <a:pt x="318278" y="248748"/>
                </a:cubicBezTo>
                <a:cubicBezTo>
                  <a:pt x="317535" y="249864"/>
                  <a:pt x="317163" y="252838"/>
                  <a:pt x="317163" y="258416"/>
                </a:cubicBezTo>
                <a:lnTo>
                  <a:pt x="317163" y="315676"/>
                </a:lnTo>
                <a:cubicBezTo>
                  <a:pt x="317163" y="320882"/>
                  <a:pt x="317535" y="324228"/>
                  <a:pt x="318278" y="325343"/>
                </a:cubicBezTo>
                <a:cubicBezTo>
                  <a:pt x="319022" y="326459"/>
                  <a:pt x="321996" y="327203"/>
                  <a:pt x="326830" y="327203"/>
                </a:cubicBezTo>
                <a:lnTo>
                  <a:pt x="327945" y="327203"/>
                </a:lnTo>
                <a:lnTo>
                  <a:pt x="327945" y="330921"/>
                </a:lnTo>
                <a:lnTo>
                  <a:pt x="293738" y="330921"/>
                </a:lnTo>
                <a:lnTo>
                  <a:pt x="293738" y="327203"/>
                </a:lnTo>
                <a:lnTo>
                  <a:pt x="294853" y="327203"/>
                </a:lnTo>
                <a:cubicBezTo>
                  <a:pt x="299687" y="326831"/>
                  <a:pt x="302290" y="326087"/>
                  <a:pt x="303405" y="325343"/>
                </a:cubicBezTo>
                <a:cubicBezTo>
                  <a:pt x="304149" y="324228"/>
                  <a:pt x="304893" y="321253"/>
                  <a:pt x="304893" y="315676"/>
                </a:cubicBezTo>
                <a:lnTo>
                  <a:pt x="304893" y="258416"/>
                </a:lnTo>
                <a:cubicBezTo>
                  <a:pt x="304893" y="253210"/>
                  <a:pt x="304521" y="249864"/>
                  <a:pt x="303405" y="248748"/>
                </a:cubicBezTo>
                <a:cubicBezTo>
                  <a:pt x="302662" y="247633"/>
                  <a:pt x="299687" y="246889"/>
                  <a:pt x="294853" y="246889"/>
                </a:cubicBezTo>
                <a:lnTo>
                  <a:pt x="293738" y="246889"/>
                </a:lnTo>
                <a:close/>
                <a:moveTo>
                  <a:pt x="242427" y="242799"/>
                </a:moveTo>
                <a:lnTo>
                  <a:pt x="247260" y="242799"/>
                </a:lnTo>
                <a:cubicBezTo>
                  <a:pt x="265479" y="242799"/>
                  <a:pt x="274403" y="250235"/>
                  <a:pt x="274403" y="265108"/>
                </a:cubicBezTo>
                <a:cubicBezTo>
                  <a:pt x="274403" y="277378"/>
                  <a:pt x="268454" y="285558"/>
                  <a:pt x="256556" y="289648"/>
                </a:cubicBezTo>
                <a:lnTo>
                  <a:pt x="273660" y="315304"/>
                </a:lnTo>
                <a:cubicBezTo>
                  <a:pt x="277378" y="320881"/>
                  <a:pt x="279980" y="324228"/>
                  <a:pt x="281096" y="325343"/>
                </a:cubicBezTo>
                <a:cubicBezTo>
                  <a:pt x="282211" y="326459"/>
                  <a:pt x="283699" y="326831"/>
                  <a:pt x="285558" y="327202"/>
                </a:cubicBezTo>
                <a:cubicBezTo>
                  <a:pt x="285930" y="327202"/>
                  <a:pt x="287417" y="327202"/>
                  <a:pt x="289648" y="327574"/>
                </a:cubicBezTo>
                <a:lnTo>
                  <a:pt x="290763" y="327574"/>
                </a:lnTo>
                <a:lnTo>
                  <a:pt x="290763" y="331292"/>
                </a:lnTo>
                <a:lnTo>
                  <a:pt x="268454" y="331292"/>
                </a:lnTo>
                <a:lnTo>
                  <a:pt x="244658" y="292623"/>
                </a:lnTo>
                <a:lnTo>
                  <a:pt x="234247" y="292623"/>
                </a:lnTo>
                <a:lnTo>
                  <a:pt x="234247" y="315676"/>
                </a:lnTo>
                <a:cubicBezTo>
                  <a:pt x="234247" y="320881"/>
                  <a:pt x="234618" y="324228"/>
                  <a:pt x="235362" y="325343"/>
                </a:cubicBezTo>
                <a:cubicBezTo>
                  <a:pt x="236106" y="326459"/>
                  <a:pt x="238708" y="327202"/>
                  <a:pt x="242427" y="327202"/>
                </a:cubicBezTo>
                <a:lnTo>
                  <a:pt x="243542" y="327202"/>
                </a:lnTo>
                <a:lnTo>
                  <a:pt x="243542" y="330921"/>
                </a:lnTo>
                <a:lnTo>
                  <a:pt x="210450" y="330921"/>
                </a:lnTo>
                <a:lnTo>
                  <a:pt x="210450" y="327202"/>
                </a:lnTo>
                <a:lnTo>
                  <a:pt x="211565" y="327202"/>
                </a:lnTo>
                <a:cubicBezTo>
                  <a:pt x="216399" y="326831"/>
                  <a:pt x="219002" y="326087"/>
                  <a:pt x="220117" y="325343"/>
                </a:cubicBezTo>
                <a:cubicBezTo>
                  <a:pt x="220861" y="324228"/>
                  <a:pt x="221605" y="321253"/>
                  <a:pt x="221605" y="315676"/>
                </a:cubicBezTo>
                <a:lnTo>
                  <a:pt x="221605" y="258415"/>
                </a:lnTo>
                <a:cubicBezTo>
                  <a:pt x="221605" y="253210"/>
                  <a:pt x="221233" y="249864"/>
                  <a:pt x="220117" y="248748"/>
                </a:cubicBezTo>
                <a:cubicBezTo>
                  <a:pt x="219374" y="247633"/>
                  <a:pt x="216399" y="246889"/>
                  <a:pt x="211565" y="246889"/>
                </a:cubicBezTo>
                <a:lnTo>
                  <a:pt x="210450" y="246889"/>
                </a:lnTo>
                <a:lnTo>
                  <a:pt x="210450" y="243171"/>
                </a:lnTo>
                <a:lnTo>
                  <a:pt x="231644" y="243171"/>
                </a:lnTo>
                <a:close/>
                <a:moveTo>
                  <a:pt x="51311" y="242799"/>
                </a:moveTo>
                <a:lnTo>
                  <a:pt x="85518" y="242799"/>
                </a:lnTo>
                <a:lnTo>
                  <a:pt x="85518" y="246517"/>
                </a:lnTo>
                <a:lnTo>
                  <a:pt x="84403" y="246517"/>
                </a:lnTo>
                <a:cubicBezTo>
                  <a:pt x="79569" y="246889"/>
                  <a:pt x="76595" y="247633"/>
                  <a:pt x="75851" y="248376"/>
                </a:cubicBezTo>
                <a:cubicBezTo>
                  <a:pt x="75108" y="249492"/>
                  <a:pt x="74736" y="252466"/>
                  <a:pt x="74736" y="258044"/>
                </a:cubicBezTo>
                <a:lnTo>
                  <a:pt x="74736" y="282584"/>
                </a:lnTo>
                <a:lnTo>
                  <a:pt x="116380" y="282584"/>
                </a:lnTo>
                <a:lnTo>
                  <a:pt x="116380" y="258044"/>
                </a:lnTo>
                <a:cubicBezTo>
                  <a:pt x="116380" y="252838"/>
                  <a:pt x="116008" y="249492"/>
                  <a:pt x="114892" y="248376"/>
                </a:cubicBezTo>
                <a:cubicBezTo>
                  <a:pt x="114149" y="247261"/>
                  <a:pt x="111174" y="246517"/>
                  <a:pt x="106340" y="246517"/>
                </a:cubicBezTo>
                <a:lnTo>
                  <a:pt x="105225" y="246517"/>
                </a:lnTo>
                <a:lnTo>
                  <a:pt x="105225" y="242799"/>
                </a:lnTo>
                <a:lnTo>
                  <a:pt x="139432" y="242799"/>
                </a:lnTo>
                <a:lnTo>
                  <a:pt x="139432" y="246517"/>
                </a:lnTo>
                <a:lnTo>
                  <a:pt x="138317" y="246517"/>
                </a:lnTo>
                <a:cubicBezTo>
                  <a:pt x="133483" y="246889"/>
                  <a:pt x="130509" y="247633"/>
                  <a:pt x="129765" y="248376"/>
                </a:cubicBezTo>
                <a:cubicBezTo>
                  <a:pt x="129022" y="249492"/>
                  <a:pt x="128650" y="252466"/>
                  <a:pt x="128650" y="258044"/>
                </a:cubicBezTo>
                <a:lnTo>
                  <a:pt x="128650" y="315304"/>
                </a:lnTo>
                <a:cubicBezTo>
                  <a:pt x="128650" y="320510"/>
                  <a:pt x="129022" y="323856"/>
                  <a:pt x="129765" y="324971"/>
                </a:cubicBezTo>
                <a:cubicBezTo>
                  <a:pt x="130509" y="326087"/>
                  <a:pt x="133483" y="326831"/>
                  <a:pt x="138317" y="326831"/>
                </a:cubicBezTo>
                <a:lnTo>
                  <a:pt x="139432" y="326831"/>
                </a:lnTo>
                <a:lnTo>
                  <a:pt x="139432" y="330549"/>
                </a:lnTo>
                <a:lnTo>
                  <a:pt x="105225" y="330549"/>
                </a:lnTo>
                <a:lnTo>
                  <a:pt x="105225" y="326831"/>
                </a:lnTo>
                <a:lnTo>
                  <a:pt x="106340" y="326831"/>
                </a:lnTo>
                <a:cubicBezTo>
                  <a:pt x="111174" y="326459"/>
                  <a:pt x="114149" y="325715"/>
                  <a:pt x="114892" y="324971"/>
                </a:cubicBezTo>
                <a:cubicBezTo>
                  <a:pt x="115636" y="323856"/>
                  <a:pt x="116008" y="320881"/>
                  <a:pt x="116008" y="315304"/>
                </a:cubicBezTo>
                <a:lnTo>
                  <a:pt x="116008" y="287789"/>
                </a:lnTo>
                <a:lnTo>
                  <a:pt x="74736" y="287789"/>
                </a:lnTo>
                <a:lnTo>
                  <a:pt x="74736" y="315304"/>
                </a:lnTo>
                <a:cubicBezTo>
                  <a:pt x="74736" y="320510"/>
                  <a:pt x="75108" y="323856"/>
                  <a:pt x="75851" y="324971"/>
                </a:cubicBezTo>
                <a:cubicBezTo>
                  <a:pt x="76595" y="326087"/>
                  <a:pt x="79569" y="326831"/>
                  <a:pt x="84403" y="326831"/>
                </a:cubicBezTo>
                <a:lnTo>
                  <a:pt x="85518" y="326831"/>
                </a:lnTo>
                <a:lnTo>
                  <a:pt x="85518" y="330549"/>
                </a:lnTo>
                <a:lnTo>
                  <a:pt x="51311" y="330549"/>
                </a:lnTo>
                <a:lnTo>
                  <a:pt x="51311" y="326831"/>
                </a:lnTo>
                <a:lnTo>
                  <a:pt x="52426" y="326831"/>
                </a:lnTo>
                <a:cubicBezTo>
                  <a:pt x="57260" y="326459"/>
                  <a:pt x="59863" y="325715"/>
                  <a:pt x="60978" y="324971"/>
                </a:cubicBezTo>
                <a:cubicBezTo>
                  <a:pt x="61722" y="323856"/>
                  <a:pt x="62466" y="320881"/>
                  <a:pt x="62466" y="315304"/>
                </a:cubicBezTo>
                <a:lnTo>
                  <a:pt x="62466" y="258044"/>
                </a:lnTo>
                <a:cubicBezTo>
                  <a:pt x="62466" y="252838"/>
                  <a:pt x="62094" y="249492"/>
                  <a:pt x="60978" y="248376"/>
                </a:cubicBezTo>
                <a:cubicBezTo>
                  <a:pt x="60235" y="247261"/>
                  <a:pt x="57260" y="246517"/>
                  <a:pt x="52426" y="246517"/>
                </a:cubicBezTo>
                <a:lnTo>
                  <a:pt x="51311" y="246517"/>
                </a:lnTo>
                <a:close/>
                <a:moveTo>
                  <a:pt x="175499" y="240940"/>
                </a:moveTo>
                <a:cubicBezTo>
                  <a:pt x="178845" y="240940"/>
                  <a:pt x="182191" y="241312"/>
                  <a:pt x="185910" y="242055"/>
                </a:cubicBezTo>
                <a:cubicBezTo>
                  <a:pt x="189628" y="242799"/>
                  <a:pt x="193718" y="243543"/>
                  <a:pt x="197808" y="245030"/>
                </a:cubicBezTo>
                <a:lnTo>
                  <a:pt x="197808" y="260647"/>
                </a:lnTo>
                <a:lnTo>
                  <a:pt x="191115" y="260647"/>
                </a:lnTo>
                <a:lnTo>
                  <a:pt x="191115" y="254697"/>
                </a:lnTo>
                <a:cubicBezTo>
                  <a:pt x="191115" y="251351"/>
                  <a:pt x="190000" y="248748"/>
                  <a:pt x="187397" y="247261"/>
                </a:cubicBezTo>
                <a:cubicBezTo>
                  <a:pt x="184794" y="245774"/>
                  <a:pt x="181076" y="245030"/>
                  <a:pt x="175870" y="245030"/>
                </a:cubicBezTo>
                <a:cubicBezTo>
                  <a:pt x="171409" y="245030"/>
                  <a:pt x="168062" y="246517"/>
                  <a:pt x="165459" y="249120"/>
                </a:cubicBezTo>
                <a:cubicBezTo>
                  <a:pt x="162857" y="251723"/>
                  <a:pt x="161369" y="255441"/>
                  <a:pt x="161369" y="260275"/>
                </a:cubicBezTo>
                <a:cubicBezTo>
                  <a:pt x="161369" y="263993"/>
                  <a:pt x="162113" y="267339"/>
                  <a:pt x="163972" y="269942"/>
                </a:cubicBezTo>
                <a:cubicBezTo>
                  <a:pt x="165831" y="272545"/>
                  <a:pt x="169178" y="275148"/>
                  <a:pt x="174011" y="277750"/>
                </a:cubicBezTo>
                <a:lnTo>
                  <a:pt x="180332" y="281468"/>
                </a:lnTo>
                <a:cubicBezTo>
                  <a:pt x="188884" y="286302"/>
                  <a:pt x="194833" y="290764"/>
                  <a:pt x="197808" y="294110"/>
                </a:cubicBezTo>
                <a:cubicBezTo>
                  <a:pt x="200782" y="297829"/>
                  <a:pt x="202270" y="302290"/>
                  <a:pt x="202270" y="307868"/>
                </a:cubicBezTo>
                <a:cubicBezTo>
                  <a:pt x="202270" y="315304"/>
                  <a:pt x="199667" y="321253"/>
                  <a:pt x="194090" y="326087"/>
                </a:cubicBezTo>
                <a:cubicBezTo>
                  <a:pt x="188512" y="330921"/>
                  <a:pt x="181820" y="333523"/>
                  <a:pt x="173640" y="333523"/>
                </a:cubicBezTo>
                <a:cubicBezTo>
                  <a:pt x="168806" y="333523"/>
                  <a:pt x="164344" y="333152"/>
                  <a:pt x="160254" y="332408"/>
                </a:cubicBezTo>
                <a:cubicBezTo>
                  <a:pt x="156908" y="331293"/>
                  <a:pt x="153189" y="330549"/>
                  <a:pt x="149843" y="329062"/>
                </a:cubicBezTo>
                <a:lnTo>
                  <a:pt x="149843" y="311958"/>
                </a:lnTo>
                <a:lnTo>
                  <a:pt x="156164" y="311958"/>
                </a:lnTo>
                <a:lnTo>
                  <a:pt x="156164" y="317535"/>
                </a:lnTo>
                <a:cubicBezTo>
                  <a:pt x="156164" y="320510"/>
                  <a:pt x="157279" y="323112"/>
                  <a:pt x="159882" y="324600"/>
                </a:cubicBezTo>
                <a:cubicBezTo>
                  <a:pt x="163972" y="327202"/>
                  <a:pt x="168806" y="328690"/>
                  <a:pt x="173640" y="328690"/>
                </a:cubicBezTo>
                <a:cubicBezTo>
                  <a:pt x="178845" y="328690"/>
                  <a:pt x="182935" y="327202"/>
                  <a:pt x="185910" y="324228"/>
                </a:cubicBezTo>
                <a:cubicBezTo>
                  <a:pt x="188884" y="321253"/>
                  <a:pt x="190371" y="317163"/>
                  <a:pt x="190371" y="311958"/>
                </a:cubicBezTo>
                <a:cubicBezTo>
                  <a:pt x="190371" y="307496"/>
                  <a:pt x="189256" y="304150"/>
                  <a:pt x="187397" y="301547"/>
                </a:cubicBezTo>
                <a:cubicBezTo>
                  <a:pt x="185538" y="298944"/>
                  <a:pt x="181820" y="295970"/>
                  <a:pt x="176242" y="292995"/>
                </a:cubicBezTo>
                <a:lnTo>
                  <a:pt x="169921" y="289277"/>
                </a:lnTo>
                <a:cubicBezTo>
                  <a:pt x="156536" y="281840"/>
                  <a:pt x="149843" y="273288"/>
                  <a:pt x="149843" y="264365"/>
                </a:cubicBezTo>
                <a:cubicBezTo>
                  <a:pt x="149843" y="257672"/>
                  <a:pt x="152446" y="252095"/>
                  <a:pt x="157279" y="247633"/>
                </a:cubicBezTo>
                <a:cubicBezTo>
                  <a:pt x="162113" y="243171"/>
                  <a:pt x="168434" y="240940"/>
                  <a:pt x="175499" y="240940"/>
                </a:cubicBezTo>
                <a:close/>
                <a:moveTo>
                  <a:pt x="148356" y="134971"/>
                </a:moveTo>
                <a:lnTo>
                  <a:pt x="148356" y="199296"/>
                </a:lnTo>
                <a:lnTo>
                  <a:pt x="153190" y="198924"/>
                </a:lnTo>
                <a:lnTo>
                  <a:pt x="158396" y="198552"/>
                </a:lnTo>
                <a:lnTo>
                  <a:pt x="163601" y="198181"/>
                </a:lnTo>
                <a:lnTo>
                  <a:pt x="168807" y="197809"/>
                </a:lnTo>
                <a:lnTo>
                  <a:pt x="174012" y="197437"/>
                </a:lnTo>
                <a:lnTo>
                  <a:pt x="207848" y="197437"/>
                </a:lnTo>
                <a:lnTo>
                  <a:pt x="216400" y="197809"/>
                </a:lnTo>
                <a:lnTo>
                  <a:pt x="224951" y="198181"/>
                </a:lnTo>
                <a:lnTo>
                  <a:pt x="229041" y="198552"/>
                </a:lnTo>
                <a:lnTo>
                  <a:pt x="233132" y="198924"/>
                </a:lnTo>
                <a:lnTo>
                  <a:pt x="237222" y="199296"/>
                </a:lnTo>
                <a:lnTo>
                  <a:pt x="241312" y="199668"/>
                </a:lnTo>
                <a:lnTo>
                  <a:pt x="249492" y="200412"/>
                </a:lnTo>
                <a:lnTo>
                  <a:pt x="253582" y="200783"/>
                </a:lnTo>
                <a:lnTo>
                  <a:pt x="257672" y="201527"/>
                </a:lnTo>
                <a:lnTo>
                  <a:pt x="257672" y="134971"/>
                </a:lnTo>
                <a:lnTo>
                  <a:pt x="149100" y="134971"/>
                </a:lnTo>
                <a:close/>
                <a:moveTo>
                  <a:pt x="241683" y="113405"/>
                </a:moveTo>
                <a:lnTo>
                  <a:pt x="232388" y="120842"/>
                </a:lnTo>
                <a:lnTo>
                  <a:pt x="250607" y="120842"/>
                </a:lnTo>
                <a:close/>
                <a:moveTo>
                  <a:pt x="167319" y="113405"/>
                </a:moveTo>
                <a:lnTo>
                  <a:pt x="158024" y="120842"/>
                </a:lnTo>
                <a:lnTo>
                  <a:pt x="176615" y="120842"/>
                </a:lnTo>
                <a:close/>
                <a:moveTo>
                  <a:pt x="76223" y="106341"/>
                </a:moveTo>
                <a:lnTo>
                  <a:pt x="76223" y="211194"/>
                </a:lnTo>
                <a:lnTo>
                  <a:pt x="82916" y="209335"/>
                </a:lnTo>
                <a:lnTo>
                  <a:pt x="89981" y="207476"/>
                </a:lnTo>
                <a:lnTo>
                  <a:pt x="97045" y="205989"/>
                </a:lnTo>
                <a:lnTo>
                  <a:pt x="100763" y="205245"/>
                </a:lnTo>
                <a:lnTo>
                  <a:pt x="104482" y="204502"/>
                </a:lnTo>
                <a:lnTo>
                  <a:pt x="108200" y="203758"/>
                </a:lnTo>
                <a:lnTo>
                  <a:pt x="111918" y="203014"/>
                </a:lnTo>
                <a:lnTo>
                  <a:pt x="119354" y="201899"/>
                </a:lnTo>
                <a:lnTo>
                  <a:pt x="123073" y="201155"/>
                </a:lnTo>
                <a:lnTo>
                  <a:pt x="126791" y="200783"/>
                </a:lnTo>
                <a:lnTo>
                  <a:pt x="134599" y="200040"/>
                </a:lnTo>
                <a:lnTo>
                  <a:pt x="134971" y="200040"/>
                </a:lnTo>
                <a:lnTo>
                  <a:pt x="134971" y="120842"/>
                </a:lnTo>
                <a:lnTo>
                  <a:pt x="152818" y="106341"/>
                </a:lnTo>
                <a:close/>
                <a:moveTo>
                  <a:pt x="254325" y="105969"/>
                </a:moveTo>
                <a:lnTo>
                  <a:pt x="271429" y="120470"/>
                </a:lnTo>
                <a:lnTo>
                  <a:pt x="271429" y="203386"/>
                </a:lnTo>
                <a:lnTo>
                  <a:pt x="272173" y="203758"/>
                </a:lnTo>
                <a:lnTo>
                  <a:pt x="272545" y="203758"/>
                </a:lnTo>
                <a:lnTo>
                  <a:pt x="278865" y="204873"/>
                </a:lnTo>
                <a:lnTo>
                  <a:pt x="285186" y="206361"/>
                </a:lnTo>
                <a:lnTo>
                  <a:pt x="288161" y="207104"/>
                </a:lnTo>
                <a:lnTo>
                  <a:pt x="291507" y="207848"/>
                </a:lnTo>
                <a:lnTo>
                  <a:pt x="297828" y="209335"/>
                </a:lnTo>
                <a:lnTo>
                  <a:pt x="297828" y="105969"/>
                </a:lnTo>
                <a:close/>
                <a:moveTo>
                  <a:pt x="229413" y="103366"/>
                </a:moveTo>
                <a:lnTo>
                  <a:pt x="208963" y="120842"/>
                </a:lnTo>
                <a:lnTo>
                  <a:pt x="224580" y="120842"/>
                </a:lnTo>
                <a:lnTo>
                  <a:pt x="237222" y="109687"/>
                </a:lnTo>
                <a:close/>
                <a:moveTo>
                  <a:pt x="179589" y="103366"/>
                </a:moveTo>
                <a:lnTo>
                  <a:pt x="171409" y="110059"/>
                </a:lnTo>
                <a:lnTo>
                  <a:pt x="184423" y="120842"/>
                </a:lnTo>
                <a:lnTo>
                  <a:pt x="200039" y="120842"/>
                </a:lnTo>
                <a:close/>
                <a:moveTo>
                  <a:pt x="217887" y="94071"/>
                </a:moveTo>
                <a:lnTo>
                  <a:pt x="207476" y="102994"/>
                </a:lnTo>
                <a:lnTo>
                  <a:pt x="207476" y="115636"/>
                </a:lnTo>
                <a:lnTo>
                  <a:pt x="226067" y="100764"/>
                </a:lnTo>
                <a:close/>
                <a:moveTo>
                  <a:pt x="191116" y="93699"/>
                </a:moveTo>
                <a:lnTo>
                  <a:pt x="182936" y="100392"/>
                </a:lnTo>
                <a:lnTo>
                  <a:pt x="201527" y="115636"/>
                </a:lnTo>
                <a:lnTo>
                  <a:pt x="201527" y="102994"/>
                </a:lnTo>
                <a:close/>
                <a:moveTo>
                  <a:pt x="207476" y="85519"/>
                </a:moveTo>
                <a:lnTo>
                  <a:pt x="207476" y="96302"/>
                </a:lnTo>
                <a:lnTo>
                  <a:pt x="214169" y="90724"/>
                </a:lnTo>
                <a:close/>
                <a:moveTo>
                  <a:pt x="201899" y="85519"/>
                </a:moveTo>
                <a:lnTo>
                  <a:pt x="195206" y="90724"/>
                </a:lnTo>
                <a:lnTo>
                  <a:pt x="201899" y="96302"/>
                </a:lnTo>
                <a:close/>
                <a:moveTo>
                  <a:pt x="168807" y="44619"/>
                </a:moveTo>
                <a:lnTo>
                  <a:pt x="194462" y="72505"/>
                </a:lnTo>
                <a:lnTo>
                  <a:pt x="204130" y="64697"/>
                </a:lnTo>
                <a:lnTo>
                  <a:pt x="237593" y="92583"/>
                </a:lnTo>
                <a:lnTo>
                  <a:pt x="237593" y="92955"/>
                </a:lnTo>
                <a:lnTo>
                  <a:pt x="292995" y="92955"/>
                </a:lnTo>
                <a:lnTo>
                  <a:pt x="247633" y="44619"/>
                </a:lnTo>
                <a:close/>
                <a:moveTo>
                  <a:pt x="137574" y="33836"/>
                </a:moveTo>
                <a:lnTo>
                  <a:pt x="84031" y="92212"/>
                </a:lnTo>
                <a:lnTo>
                  <a:pt x="169550" y="92212"/>
                </a:lnTo>
                <a:lnTo>
                  <a:pt x="181820" y="82544"/>
                </a:lnTo>
                <a:close/>
                <a:moveTo>
                  <a:pt x="189257" y="0"/>
                </a:moveTo>
                <a:lnTo>
                  <a:pt x="204501" y="0"/>
                </a:lnTo>
                <a:lnTo>
                  <a:pt x="204501" y="29746"/>
                </a:lnTo>
                <a:lnTo>
                  <a:pt x="255069" y="29746"/>
                </a:lnTo>
                <a:lnTo>
                  <a:pt x="311214" y="92212"/>
                </a:lnTo>
                <a:lnTo>
                  <a:pt x="311214" y="213425"/>
                </a:lnTo>
                <a:lnTo>
                  <a:pt x="312701" y="213797"/>
                </a:lnTo>
                <a:lnTo>
                  <a:pt x="316419" y="214913"/>
                </a:lnTo>
                <a:lnTo>
                  <a:pt x="320138" y="216028"/>
                </a:lnTo>
                <a:lnTo>
                  <a:pt x="323484" y="217144"/>
                </a:lnTo>
                <a:lnTo>
                  <a:pt x="326830" y="218631"/>
                </a:lnTo>
                <a:lnTo>
                  <a:pt x="329433" y="219374"/>
                </a:lnTo>
                <a:lnTo>
                  <a:pt x="331664" y="220490"/>
                </a:lnTo>
                <a:lnTo>
                  <a:pt x="336498" y="222349"/>
                </a:lnTo>
                <a:lnTo>
                  <a:pt x="340959" y="224208"/>
                </a:lnTo>
                <a:lnTo>
                  <a:pt x="345421" y="226439"/>
                </a:lnTo>
                <a:lnTo>
                  <a:pt x="349511" y="228670"/>
                </a:lnTo>
                <a:lnTo>
                  <a:pt x="353230" y="230901"/>
                </a:lnTo>
                <a:lnTo>
                  <a:pt x="355089" y="232016"/>
                </a:lnTo>
                <a:lnTo>
                  <a:pt x="356948" y="233132"/>
                </a:lnTo>
                <a:lnTo>
                  <a:pt x="360294" y="235363"/>
                </a:lnTo>
                <a:lnTo>
                  <a:pt x="363269" y="237594"/>
                </a:lnTo>
                <a:lnTo>
                  <a:pt x="366243" y="239825"/>
                </a:lnTo>
                <a:lnTo>
                  <a:pt x="367731" y="240940"/>
                </a:lnTo>
                <a:lnTo>
                  <a:pt x="369218" y="242056"/>
                </a:lnTo>
                <a:lnTo>
                  <a:pt x="371821" y="244286"/>
                </a:lnTo>
                <a:lnTo>
                  <a:pt x="374052" y="246517"/>
                </a:lnTo>
                <a:lnTo>
                  <a:pt x="375167" y="247633"/>
                </a:lnTo>
                <a:lnTo>
                  <a:pt x="376282" y="248748"/>
                </a:lnTo>
                <a:lnTo>
                  <a:pt x="378142" y="251351"/>
                </a:lnTo>
                <a:lnTo>
                  <a:pt x="378885" y="252467"/>
                </a:lnTo>
                <a:lnTo>
                  <a:pt x="379629" y="253582"/>
                </a:lnTo>
                <a:lnTo>
                  <a:pt x="375911" y="250979"/>
                </a:lnTo>
                <a:lnTo>
                  <a:pt x="372192" y="248377"/>
                </a:lnTo>
                <a:lnTo>
                  <a:pt x="368102" y="245774"/>
                </a:lnTo>
                <a:lnTo>
                  <a:pt x="364012" y="243171"/>
                </a:lnTo>
                <a:lnTo>
                  <a:pt x="361781" y="242056"/>
                </a:lnTo>
                <a:lnTo>
                  <a:pt x="359551" y="240940"/>
                </a:lnTo>
                <a:lnTo>
                  <a:pt x="355089" y="238709"/>
                </a:lnTo>
                <a:lnTo>
                  <a:pt x="352858" y="237594"/>
                </a:lnTo>
                <a:lnTo>
                  <a:pt x="350255" y="236478"/>
                </a:lnTo>
                <a:lnTo>
                  <a:pt x="345421" y="234247"/>
                </a:lnTo>
                <a:lnTo>
                  <a:pt x="340588" y="232388"/>
                </a:lnTo>
                <a:lnTo>
                  <a:pt x="336498" y="230529"/>
                </a:lnTo>
                <a:lnTo>
                  <a:pt x="332408" y="228670"/>
                </a:lnTo>
                <a:lnTo>
                  <a:pt x="328318" y="227183"/>
                </a:lnTo>
                <a:lnTo>
                  <a:pt x="323856" y="225695"/>
                </a:lnTo>
                <a:lnTo>
                  <a:pt x="319394" y="224208"/>
                </a:lnTo>
                <a:lnTo>
                  <a:pt x="314932" y="222721"/>
                </a:lnTo>
                <a:lnTo>
                  <a:pt x="310470" y="221234"/>
                </a:lnTo>
                <a:lnTo>
                  <a:pt x="306008" y="219746"/>
                </a:lnTo>
                <a:lnTo>
                  <a:pt x="301547" y="218631"/>
                </a:lnTo>
                <a:lnTo>
                  <a:pt x="297085" y="217515"/>
                </a:lnTo>
                <a:lnTo>
                  <a:pt x="292623" y="216400"/>
                </a:lnTo>
                <a:lnTo>
                  <a:pt x="287789" y="215284"/>
                </a:lnTo>
                <a:lnTo>
                  <a:pt x="282955" y="214169"/>
                </a:lnTo>
                <a:lnTo>
                  <a:pt x="278122" y="213054"/>
                </a:lnTo>
                <a:lnTo>
                  <a:pt x="273288" y="212310"/>
                </a:lnTo>
                <a:lnTo>
                  <a:pt x="268454" y="211566"/>
                </a:lnTo>
                <a:lnTo>
                  <a:pt x="263621" y="210823"/>
                </a:lnTo>
                <a:lnTo>
                  <a:pt x="258787" y="210079"/>
                </a:lnTo>
                <a:lnTo>
                  <a:pt x="253953" y="209335"/>
                </a:lnTo>
                <a:lnTo>
                  <a:pt x="248748" y="208592"/>
                </a:lnTo>
                <a:lnTo>
                  <a:pt x="243542" y="207848"/>
                </a:lnTo>
                <a:lnTo>
                  <a:pt x="238337" y="207104"/>
                </a:lnTo>
                <a:lnTo>
                  <a:pt x="233132" y="206733"/>
                </a:lnTo>
                <a:lnTo>
                  <a:pt x="227926" y="206361"/>
                </a:lnTo>
                <a:lnTo>
                  <a:pt x="222721" y="205989"/>
                </a:lnTo>
                <a:lnTo>
                  <a:pt x="217143" y="205617"/>
                </a:lnTo>
                <a:lnTo>
                  <a:pt x="211566" y="205245"/>
                </a:lnTo>
                <a:lnTo>
                  <a:pt x="205989" y="204873"/>
                </a:lnTo>
                <a:lnTo>
                  <a:pt x="172525" y="204873"/>
                </a:lnTo>
                <a:lnTo>
                  <a:pt x="166947" y="205245"/>
                </a:lnTo>
                <a:lnTo>
                  <a:pt x="161370" y="205617"/>
                </a:lnTo>
                <a:lnTo>
                  <a:pt x="156165" y="205989"/>
                </a:lnTo>
                <a:lnTo>
                  <a:pt x="150959" y="206361"/>
                </a:lnTo>
                <a:lnTo>
                  <a:pt x="145754" y="206733"/>
                </a:lnTo>
                <a:lnTo>
                  <a:pt x="140548" y="207104"/>
                </a:lnTo>
                <a:lnTo>
                  <a:pt x="135343" y="207848"/>
                </a:lnTo>
                <a:lnTo>
                  <a:pt x="130137" y="208592"/>
                </a:lnTo>
                <a:lnTo>
                  <a:pt x="124932" y="209335"/>
                </a:lnTo>
                <a:lnTo>
                  <a:pt x="119726" y="210079"/>
                </a:lnTo>
                <a:lnTo>
                  <a:pt x="114893" y="210823"/>
                </a:lnTo>
                <a:lnTo>
                  <a:pt x="110059" y="211566"/>
                </a:lnTo>
                <a:lnTo>
                  <a:pt x="105225" y="212310"/>
                </a:lnTo>
                <a:lnTo>
                  <a:pt x="100392" y="213054"/>
                </a:lnTo>
                <a:lnTo>
                  <a:pt x="95558" y="214169"/>
                </a:lnTo>
                <a:lnTo>
                  <a:pt x="90724" y="215284"/>
                </a:lnTo>
                <a:lnTo>
                  <a:pt x="86262" y="216400"/>
                </a:lnTo>
                <a:lnTo>
                  <a:pt x="81801" y="217515"/>
                </a:lnTo>
                <a:lnTo>
                  <a:pt x="77339" y="218631"/>
                </a:lnTo>
                <a:lnTo>
                  <a:pt x="72877" y="219746"/>
                </a:lnTo>
                <a:lnTo>
                  <a:pt x="68415" y="221234"/>
                </a:lnTo>
                <a:lnTo>
                  <a:pt x="63953" y="222721"/>
                </a:lnTo>
                <a:lnTo>
                  <a:pt x="59491" y="224208"/>
                </a:lnTo>
                <a:lnTo>
                  <a:pt x="55029" y="225695"/>
                </a:lnTo>
                <a:lnTo>
                  <a:pt x="50939" y="227183"/>
                </a:lnTo>
                <a:lnTo>
                  <a:pt x="46849" y="228670"/>
                </a:lnTo>
                <a:lnTo>
                  <a:pt x="42759" y="230529"/>
                </a:lnTo>
                <a:lnTo>
                  <a:pt x="38669" y="232388"/>
                </a:lnTo>
                <a:lnTo>
                  <a:pt x="34579" y="234247"/>
                </a:lnTo>
                <a:lnTo>
                  <a:pt x="29374" y="236478"/>
                </a:lnTo>
                <a:lnTo>
                  <a:pt x="24540" y="238709"/>
                </a:lnTo>
                <a:lnTo>
                  <a:pt x="20078" y="240940"/>
                </a:lnTo>
                <a:lnTo>
                  <a:pt x="15616" y="243543"/>
                </a:lnTo>
                <a:lnTo>
                  <a:pt x="11526" y="246146"/>
                </a:lnTo>
                <a:lnTo>
                  <a:pt x="7436" y="248748"/>
                </a:lnTo>
                <a:lnTo>
                  <a:pt x="3718" y="251351"/>
                </a:lnTo>
                <a:lnTo>
                  <a:pt x="0" y="253954"/>
                </a:lnTo>
                <a:lnTo>
                  <a:pt x="1487" y="251351"/>
                </a:lnTo>
                <a:lnTo>
                  <a:pt x="3346" y="248748"/>
                </a:lnTo>
                <a:lnTo>
                  <a:pt x="5577" y="246517"/>
                </a:lnTo>
                <a:lnTo>
                  <a:pt x="7808" y="244286"/>
                </a:lnTo>
                <a:lnTo>
                  <a:pt x="10411" y="242056"/>
                </a:lnTo>
                <a:lnTo>
                  <a:pt x="13014" y="239825"/>
                </a:lnTo>
                <a:lnTo>
                  <a:pt x="15988" y="237594"/>
                </a:lnTo>
                <a:lnTo>
                  <a:pt x="19335" y="235363"/>
                </a:lnTo>
                <a:lnTo>
                  <a:pt x="22681" y="233132"/>
                </a:lnTo>
                <a:lnTo>
                  <a:pt x="26399" y="230901"/>
                </a:lnTo>
                <a:lnTo>
                  <a:pt x="30117" y="228670"/>
                </a:lnTo>
                <a:lnTo>
                  <a:pt x="34207" y="226439"/>
                </a:lnTo>
                <a:lnTo>
                  <a:pt x="38298" y="224208"/>
                </a:lnTo>
                <a:lnTo>
                  <a:pt x="42759" y="222349"/>
                </a:lnTo>
                <a:lnTo>
                  <a:pt x="47593" y="220490"/>
                </a:lnTo>
                <a:lnTo>
                  <a:pt x="52427" y="218631"/>
                </a:lnTo>
                <a:lnTo>
                  <a:pt x="56517" y="217144"/>
                </a:lnTo>
                <a:lnTo>
                  <a:pt x="60979" y="215656"/>
                </a:lnTo>
                <a:lnTo>
                  <a:pt x="60979" y="92212"/>
                </a:lnTo>
                <a:lnTo>
                  <a:pt x="117867" y="29746"/>
                </a:lnTo>
                <a:lnTo>
                  <a:pt x="136830" y="8924"/>
                </a:lnTo>
                <a:lnTo>
                  <a:pt x="159511" y="33836"/>
                </a:lnTo>
                <a:lnTo>
                  <a:pt x="155793" y="29746"/>
                </a:lnTo>
                <a:lnTo>
                  <a:pt x="189257" y="2974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noFill/>
              </a:defRPr>
            </a:lvl1pPr>
            <a:lvl2pPr marL="227012" indent="0">
              <a:buNone/>
              <a:defRPr sz="200"/>
            </a:lvl2pPr>
            <a:lvl3pPr marL="460375" indent="0">
              <a:buNone/>
              <a:defRPr sz="200"/>
            </a:lvl3pPr>
            <a:lvl4pPr marL="625475" indent="0">
              <a:buNone/>
              <a:defRPr sz="200"/>
            </a:lvl4pPr>
            <a:lvl5pPr marL="798513" indent="0">
              <a:buNone/>
              <a:defRPr sz="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522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E460B-8492-496E-B905-F2014225D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524" y="0"/>
            <a:ext cx="12188952" cy="685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B2FE4-B8E6-4397-B43C-A9512548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581C9-28B8-425E-BDF8-FDE4555E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1C5BAEF-23A3-460A-8B57-7064A775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FD5A7-E4FA-C577-2DF5-50CF275191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59286" y="6348895"/>
            <a:ext cx="379629" cy="333523"/>
          </a:xfrm>
          <a:custGeom>
            <a:avLst/>
            <a:gdLst>
              <a:gd name="connsiteX0" fmla="*/ 234618 w 379629"/>
              <a:gd name="connsiteY0" fmla="*/ 246889 h 333523"/>
              <a:gd name="connsiteX1" fmla="*/ 234618 w 379629"/>
              <a:gd name="connsiteY1" fmla="*/ 288161 h 333523"/>
              <a:gd name="connsiteX2" fmla="*/ 239080 w 379629"/>
              <a:gd name="connsiteY2" fmla="*/ 288161 h 333523"/>
              <a:gd name="connsiteX3" fmla="*/ 262505 w 379629"/>
              <a:gd name="connsiteY3" fmla="*/ 266224 h 333523"/>
              <a:gd name="connsiteX4" fmla="*/ 258043 w 379629"/>
              <a:gd name="connsiteY4" fmla="*/ 251351 h 333523"/>
              <a:gd name="connsiteX5" fmla="*/ 243170 w 379629"/>
              <a:gd name="connsiteY5" fmla="*/ 246889 h 333523"/>
              <a:gd name="connsiteX6" fmla="*/ 293738 w 379629"/>
              <a:gd name="connsiteY6" fmla="*/ 243171 h 333523"/>
              <a:gd name="connsiteX7" fmla="*/ 327945 w 379629"/>
              <a:gd name="connsiteY7" fmla="*/ 243171 h 333523"/>
              <a:gd name="connsiteX8" fmla="*/ 327945 w 379629"/>
              <a:gd name="connsiteY8" fmla="*/ 246889 h 333523"/>
              <a:gd name="connsiteX9" fmla="*/ 326830 w 379629"/>
              <a:gd name="connsiteY9" fmla="*/ 246889 h 333523"/>
              <a:gd name="connsiteX10" fmla="*/ 318278 w 379629"/>
              <a:gd name="connsiteY10" fmla="*/ 248748 h 333523"/>
              <a:gd name="connsiteX11" fmla="*/ 317163 w 379629"/>
              <a:gd name="connsiteY11" fmla="*/ 258416 h 333523"/>
              <a:gd name="connsiteX12" fmla="*/ 317163 w 379629"/>
              <a:gd name="connsiteY12" fmla="*/ 315676 h 333523"/>
              <a:gd name="connsiteX13" fmla="*/ 318278 w 379629"/>
              <a:gd name="connsiteY13" fmla="*/ 325343 h 333523"/>
              <a:gd name="connsiteX14" fmla="*/ 326830 w 379629"/>
              <a:gd name="connsiteY14" fmla="*/ 327203 h 333523"/>
              <a:gd name="connsiteX15" fmla="*/ 327945 w 379629"/>
              <a:gd name="connsiteY15" fmla="*/ 327203 h 333523"/>
              <a:gd name="connsiteX16" fmla="*/ 327945 w 379629"/>
              <a:gd name="connsiteY16" fmla="*/ 330921 h 333523"/>
              <a:gd name="connsiteX17" fmla="*/ 293738 w 379629"/>
              <a:gd name="connsiteY17" fmla="*/ 330921 h 333523"/>
              <a:gd name="connsiteX18" fmla="*/ 293738 w 379629"/>
              <a:gd name="connsiteY18" fmla="*/ 327203 h 333523"/>
              <a:gd name="connsiteX19" fmla="*/ 294853 w 379629"/>
              <a:gd name="connsiteY19" fmla="*/ 327203 h 333523"/>
              <a:gd name="connsiteX20" fmla="*/ 303405 w 379629"/>
              <a:gd name="connsiteY20" fmla="*/ 325343 h 333523"/>
              <a:gd name="connsiteX21" fmla="*/ 304893 w 379629"/>
              <a:gd name="connsiteY21" fmla="*/ 315676 h 333523"/>
              <a:gd name="connsiteX22" fmla="*/ 304893 w 379629"/>
              <a:gd name="connsiteY22" fmla="*/ 258416 h 333523"/>
              <a:gd name="connsiteX23" fmla="*/ 303405 w 379629"/>
              <a:gd name="connsiteY23" fmla="*/ 248748 h 333523"/>
              <a:gd name="connsiteX24" fmla="*/ 294853 w 379629"/>
              <a:gd name="connsiteY24" fmla="*/ 246889 h 333523"/>
              <a:gd name="connsiteX25" fmla="*/ 293738 w 379629"/>
              <a:gd name="connsiteY25" fmla="*/ 246889 h 333523"/>
              <a:gd name="connsiteX26" fmla="*/ 242427 w 379629"/>
              <a:gd name="connsiteY26" fmla="*/ 242799 h 333523"/>
              <a:gd name="connsiteX27" fmla="*/ 247260 w 379629"/>
              <a:gd name="connsiteY27" fmla="*/ 242799 h 333523"/>
              <a:gd name="connsiteX28" fmla="*/ 274403 w 379629"/>
              <a:gd name="connsiteY28" fmla="*/ 265108 h 333523"/>
              <a:gd name="connsiteX29" fmla="*/ 256556 w 379629"/>
              <a:gd name="connsiteY29" fmla="*/ 289648 h 333523"/>
              <a:gd name="connsiteX30" fmla="*/ 273660 w 379629"/>
              <a:gd name="connsiteY30" fmla="*/ 315304 h 333523"/>
              <a:gd name="connsiteX31" fmla="*/ 281096 w 379629"/>
              <a:gd name="connsiteY31" fmla="*/ 325343 h 333523"/>
              <a:gd name="connsiteX32" fmla="*/ 285558 w 379629"/>
              <a:gd name="connsiteY32" fmla="*/ 327202 h 333523"/>
              <a:gd name="connsiteX33" fmla="*/ 289648 w 379629"/>
              <a:gd name="connsiteY33" fmla="*/ 327574 h 333523"/>
              <a:gd name="connsiteX34" fmla="*/ 290763 w 379629"/>
              <a:gd name="connsiteY34" fmla="*/ 327574 h 333523"/>
              <a:gd name="connsiteX35" fmla="*/ 290763 w 379629"/>
              <a:gd name="connsiteY35" fmla="*/ 331292 h 333523"/>
              <a:gd name="connsiteX36" fmla="*/ 268454 w 379629"/>
              <a:gd name="connsiteY36" fmla="*/ 331292 h 333523"/>
              <a:gd name="connsiteX37" fmla="*/ 244658 w 379629"/>
              <a:gd name="connsiteY37" fmla="*/ 292623 h 333523"/>
              <a:gd name="connsiteX38" fmla="*/ 234247 w 379629"/>
              <a:gd name="connsiteY38" fmla="*/ 292623 h 333523"/>
              <a:gd name="connsiteX39" fmla="*/ 234247 w 379629"/>
              <a:gd name="connsiteY39" fmla="*/ 315676 h 333523"/>
              <a:gd name="connsiteX40" fmla="*/ 235362 w 379629"/>
              <a:gd name="connsiteY40" fmla="*/ 325343 h 333523"/>
              <a:gd name="connsiteX41" fmla="*/ 242427 w 379629"/>
              <a:gd name="connsiteY41" fmla="*/ 327202 h 333523"/>
              <a:gd name="connsiteX42" fmla="*/ 243542 w 379629"/>
              <a:gd name="connsiteY42" fmla="*/ 327202 h 333523"/>
              <a:gd name="connsiteX43" fmla="*/ 243542 w 379629"/>
              <a:gd name="connsiteY43" fmla="*/ 330921 h 333523"/>
              <a:gd name="connsiteX44" fmla="*/ 210450 w 379629"/>
              <a:gd name="connsiteY44" fmla="*/ 330921 h 333523"/>
              <a:gd name="connsiteX45" fmla="*/ 210450 w 379629"/>
              <a:gd name="connsiteY45" fmla="*/ 327202 h 333523"/>
              <a:gd name="connsiteX46" fmla="*/ 211565 w 379629"/>
              <a:gd name="connsiteY46" fmla="*/ 327202 h 333523"/>
              <a:gd name="connsiteX47" fmla="*/ 220117 w 379629"/>
              <a:gd name="connsiteY47" fmla="*/ 325343 h 333523"/>
              <a:gd name="connsiteX48" fmla="*/ 221605 w 379629"/>
              <a:gd name="connsiteY48" fmla="*/ 315676 h 333523"/>
              <a:gd name="connsiteX49" fmla="*/ 221605 w 379629"/>
              <a:gd name="connsiteY49" fmla="*/ 258415 h 333523"/>
              <a:gd name="connsiteX50" fmla="*/ 220117 w 379629"/>
              <a:gd name="connsiteY50" fmla="*/ 248748 h 333523"/>
              <a:gd name="connsiteX51" fmla="*/ 211565 w 379629"/>
              <a:gd name="connsiteY51" fmla="*/ 246889 h 333523"/>
              <a:gd name="connsiteX52" fmla="*/ 210450 w 379629"/>
              <a:gd name="connsiteY52" fmla="*/ 246889 h 333523"/>
              <a:gd name="connsiteX53" fmla="*/ 210450 w 379629"/>
              <a:gd name="connsiteY53" fmla="*/ 243171 h 333523"/>
              <a:gd name="connsiteX54" fmla="*/ 231644 w 379629"/>
              <a:gd name="connsiteY54" fmla="*/ 243171 h 333523"/>
              <a:gd name="connsiteX55" fmla="*/ 51311 w 379629"/>
              <a:gd name="connsiteY55" fmla="*/ 242799 h 333523"/>
              <a:gd name="connsiteX56" fmla="*/ 85518 w 379629"/>
              <a:gd name="connsiteY56" fmla="*/ 242799 h 333523"/>
              <a:gd name="connsiteX57" fmla="*/ 85518 w 379629"/>
              <a:gd name="connsiteY57" fmla="*/ 246517 h 333523"/>
              <a:gd name="connsiteX58" fmla="*/ 84403 w 379629"/>
              <a:gd name="connsiteY58" fmla="*/ 246517 h 333523"/>
              <a:gd name="connsiteX59" fmla="*/ 75851 w 379629"/>
              <a:gd name="connsiteY59" fmla="*/ 248376 h 333523"/>
              <a:gd name="connsiteX60" fmla="*/ 74736 w 379629"/>
              <a:gd name="connsiteY60" fmla="*/ 258044 h 333523"/>
              <a:gd name="connsiteX61" fmla="*/ 74736 w 379629"/>
              <a:gd name="connsiteY61" fmla="*/ 282584 h 333523"/>
              <a:gd name="connsiteX62" fmla="*/ 116380 w 379629"/>
              <a:gd name="connsiteY62" fmla="*/ 282584 h 333523"/>
              <a:gd name="connsiteX63" fmla="*/ 116380 w 379629"/>
              <a:gd name="connsiteY63" fmla="*/ 258044 h 333523"/>
              <a:gd name="connsiteX64" fmla="*/ 114892 w 379629"/>
              <a:gd name="connsiteY64" fmla="*/ 248376 h 333523"/>
              <a:gd name="connsiteX65" fmla="*/ 106340 w 379629"/>
              <a:gd name="connsiteY65" fmla="*/ 246517 h 333523"/>
              <a:gd name="connsiteX66" fmla="*/ 105225 w 379629"/>
              <a:gd name="connsiteY66" fmla="*/ 246517 h 333523"/>
              <a:gd name="connsiteX67" fmla="*/ 105225 w 379629"/>
              <a:gd name="connsiteY67" fmla="*/ 242799 h 333523"/>
              <a:gd name="connsiteX68" fmla="*/ 139432 w 379629"/>
              <a:gd name="connsiteY68" fmla="*/ 242799 h 333523"/>
              <a:gd name="connsiteX69" fmla="*/ 139432 w 379629"/>
              <a:gd name="connsiteY69" fmla="*/ 246517 h 333523"/>
              <a:gd name="connsiteX70" fmla="*/ 138317 w 379629"/>
              <a:gd name="connsiteY70" fmla="*/ 246517 h 333523"/>
              <a:gd name="connsiteX71" fmla="*/ 129765 w 379629"/>
              <a:gd name="connsiteY71" fmla="*/ 248376 h 333523"/>
              <a:gd name="connsiteX72" fmla="*/ 128650 w 379629"/>
              <a:gd name="connsiteY72" fmla="*/ 258044 h 333523"/>
              <a:gd name="connsiteX73" fmla="*/ 128650 w 379629"/>
              <a:gd name="connsiteY73" fmla="*/ 315304 h 333523"/>
              <a:gd name="connsiteX74" fmla="*/ 129765 w 379629"/>
              <a:gd name="connsiteY74" fmla="*/ 324971 h 333523"/>
              <a:gd name="connsiteX75" fmla="*/ 138317 w 379629"/>
              <a:gd name="connsiteY75" fmla="*/ 326831 h 333523"/>
              <a:gd name="connsiteX76" fmla="*/ 139432 w 379629"/>
              <a:gd name="connsiteY76" fmla="*/ 326831 h 333523"/>
              <a:gd name="connsiteX77" fmla="*/ 139432 w 379629"/>
              <a:gd name="connsiteY77" fmla="*/ 330549 h 333523"/>
              <a:gd name="connsiteX78" fmla="*/ 105225 w 379629"/>
              <a:gd name="connsiteY78" fmla="*/ 330549 h 333523"/>
              <a:gd name="connsiteX79" fmla="*/ 105225 w 379629"/>
              <a:gd name="connsiteY79" fmla="*/ 326831 h 333523"/>
              <a:gd name="connsiteX80" fmla="*/ 106340 w 379629"/>
              <a:gd name="connsiteY80" fmla="*/ 326831 h 333523"/>
              <a:gd name="connsiteX81" fmla="*/ 114892 w 379629"/>
              <a:gd name="connsiteY81" fmla="*/ 324971 h 333523"/>
              <a:gd name="connsiteX82" fmla="*/ 116008 w 379629"/>
              <a:gd name="connsiteY82" fmla="*/ 315304 h 333523"/>
              <a:gd name="connsiteX83" fmla="*/ 116008 w 379629"/>
              <a:gd name="connsiteY83" fmla="*/ 287789 h 333523"/>
              <a:gd name="connsiteX84" fmla="*/ 74736 w 379629"/>
              <a:gd name="connsiteY84" fmla="*/ 287789 h 333523"/>
              <a:gd name="connsiteX85" fmla="*/ 74736 w 379629"/>
              <a:gd name="connsiteY85" fmla="*/ 315304 h 333523"/>
              <a:gd name="connsiteX86" fmla="*/ 75851 w 379629"/>
              <a:gd name="connsiteY86" fmla="*/ 324971 h 333523"/>
              <a:gd name="connsiteX87" fmla="*/ 84403 w 379629"/>
              <a:gd name="connsiteY87" fmla="*/ 326831 h 333523"/>
              <a:gd name="connsiteX88" fmla="*/ 85518 w 379629"/>
              <a:gd name="connsiteY88" fmla="*/ 326831 h 333523"/>
              <a:gd name="connsiteX89" fmla="*/ 85518 w 379629"/>
              <a:gd name="connsiteY89" fmla="*/ 330549 h 333523"/>
              <a:gd name="connsiteX90" fmla="*/ 51311 w 379629"/>
              <a:gd name="connsiteY90" fmla="*/ 330549 h 333523"/>
              <a:gd name="connsiteX91" fmla="*/ 51311 w 379629"/>
              <a:gd name="connsiteY91" fmla="*/ 326831 h 333523"/>
              <a:gd name="connsiteX92" fmla="*/ 52426 w 379629"/>
              <a:gd name="connsiteY92" fmla="*/ 326831 h 333523"/>
              <a:gd name="connsiteX93" fmla="*/ 60978 w 379629"/>
              <a:gd name="connsiteY93" fmla="*/ 324971 h 333523"/>
              <a:gd name="connsiteX94" fmla="*/ 62466 w 379629"/>
              <a:gd name="connsiteY94" fmla="*/ 315304 h 333523"/>
              <a:gd name="connsiteX95" fmla="*/ 62466 w 379629"/>
              <a:gd name="connsiteY95" fmla="*/ 258044 h 333523"/>
              <a:gd name="connsiteX96" fmla="*/ 60978 w 379629"/>
              <a:gd name="connsiteY96" fmla="*/ 248376 h 333523"/>
              <a:gd name="connsiteX97" fmla="*/ 52426 w 379629"/>
              <a:gd name="connsiteY97" fmla="*/ 246517 h 333523"/>
              <a:gd name="connsiteX98" fmla="*/ 51311 w 379629"/>
              <a:gd name="connsiteY98" fmla="*/ 246517 h 333523"/>
              <a:gd name="connsiteX99" fmla="*/ 175499 w 379629"/>
              <a:gd name="connsiteY99" fmla="*/ 240940 h 333523"/>
              <a:gd name="connsiteX100" fmla="*/ 185910 w 379629"/>
              <a:gd name="connsiteY100" fmla="*/ 242055 h 333523"/>
              <a:gd name="connsiteX101" fmla="*/ 197808 w 379629"/>
              <a:gd name="connsiteY101" fmla="*/ 245030 h 333523"/>
              <a:gd name="connsiteX102" fmla="*/ 197808 w 379629"/>
              <a:gd name="connsiteY102" fmla="*/ 260647 h 333523"/>
              <a:gd name="connsiteX103" fmla="*/ 191115 w 379629"/>
              <a:gd name="connsiteY103" fmla="*/ 260647 h 333523"/>
              <a:gd name="connsiteX104" fmla="*/ 191115 w 379629"/>
              <a:gd name="connsiteY104" fmla="*/ 254697 h 333523"/>
              <a:gd name="connsiteX105" fmla="*/ 187397 w 379629"/>
              <a:gd name="connsiteY105" fmla="*/ 247261 h 333523"/>
              <a:gd name="connsiteX106" fmla="*/ 175870 w 379629"/>
              <a:gd name="connsiteY106" fmla="*/ 245030 h 333523"/>
              <a:gd name="connsiteX107" fmla="*/ 165459 w 379629"/>
              <a:gd name="connsiteY107" fmla="*/ 249120 h 333523"/>
              <a:gd name="connsiteX108" fmla="*/ 161369 w 379629"/>
              <a:gd name="connsiteY108" fmla="*/ 260275 h 333523"/>
              <a:gd name="connsiteX109" fmla="*/ 163972 w 379629"/>
              <a:gd name="connsiteY109" fmla="*/ 269942 h 333523"/>
              <a:gd name="connsiteX110" fmla="*/ 174011 w 379629"/>
              <a:gd name="connsiteY110" fmla="*/ 277750 h 333523"/>
              <a:gd name="connsiteX111" fmla="*/ 180332 w 379629"/>
              <a:gd name="connsiteY111" fmla="*/ 281468 h 333523"/>
              <a:gd name="connsiteX112" fmla="*/ 197808 w 379629"/>
              <a:gd name="connsiteY112" fmla="*/ 294110 h 333523"/>
              <a:gd name="connsiteX113" fmla="*/ 202270 w 379629"/>
              <a:gd name="connsiteY113" fmla="*/ 307868 h 333523"/>
              <a:gd name="connsiteX114" fmla="*/ 194090 w 379629"/>
              <a:gd name="connsiteY114" fmla="*/ 326087 h 333523"/>
              <a:gd name="connsiteX115" fmla="*/ 173640 w 379629"/>
              <a:gd name="connsiteY115" fmla="*/ 333523 h 333523"/>
              <a:gd name="connsiteX116" fmla="*/ 160254 w 379629"/>
              <a:gd name="connsiteY116" fmla="*/ 332408 h 333523"/>
              <a:gd name="connsiteX117" fmla="*/ 149843 w 379629"/>
              <a:gd name="connsiteY117" fmla="*/ 329062 h 333523"/>
              <a:gd name="connsiteX118" fmla="*/ 149843 w 379629"/>
              <a:gd name="connsiteY118" fmla="*/ 311958 h 333523"/>
              <a:gd name="connsiteX119" fmla="*/ 156164 w 379629"/>
              <a:gd name="connsiteY119" fmla="*/ 311958 h 333523"/>
              <a:gd name="connsiteX120" fmla="*/ 156164 w 379629"/>
              <a:gd name="connsiteY120" fmla="*/ 317535 h 333523"/>
              <a:gd name="connsiteX121" fmla="*/ 159882 w 379629"/>
              <a:gd name="connsiteY121" fmla="*/ 324600 h 333523"/>
              <a:gd name="connsiteX122" fmla="*/ 173640 w 379629"/>
              <a:gd name="connsiteY122" fmla="*/ 328690 h 333523"/>
              <a:gd name="connsiteX123" fmla="*/ 185910 w 379629"/>
              <a:gd name="connsiteY123" fmla="*/ 324228 h 333523"/>
              <a:gd name="connsiteX124" fmla="*/ 190371 w 379629"/>
              <a:gd name="connsiteY124" fmla="*/ 311958 h 333523"/>
              <a:gd name="connsiteX125" fmla="*/ 187397 w 379629"/>
              <a:gd name="connsiteY125" fmla="*/ 301547 h 333523"/>
              <a:gd name="connsiteX126" fmla="*/ 176242 w 379629"/>
              <a:gd name="connsiteY126" fmla="*/ 292995 h 333523"/>
              <a:gd name="connsiteX127" fmla="*/ 169921 w 379629"/>
              <a:gd name="connsiteY127" fmla="*/ 289277 h 333523"/>
              <a:gd name="connsiteX128" fmla="*/ 149843 w 379629"/>
              <a:gd name="connsiteY128" fmla="*/ 264365 h 333523"/>
              <a:gd name="connsiteX129" fmla="*/ 157279 w 379629"/>
              <a:gd name="connsiteY129" fmla="*/ 247633 h 333523"/>
              <a:gd name="connsiteX130" fmla="*/ 175499 w 379629"/>
              <a:gd name="connsiteY130" fmla="*/ 240940 h 333523"/>
              <a:gd name="connsiteX131" fmla="*/ 148356 w 379629"/>
              <a:gd name="connsiteY131" fmla="*/ 134971 h 333523"/>
              <a:gd name="connsiteX132" fmla="*/ 148356 w 379629"/>
              <a:gd name="connsiteY132" fmla="*/ 199296 h 333523"/>
              <a:gd name="connsiteX133" fmla="*/ 153190 w 379629"/>
              <a:gd name="connsiteY133" fmla="*/ 198924 h 333523"/>
              <a:gd name="connsiteX134" fmla="*/ 158396 w 379629"/>
              <a:gd name="connsiteY134" fmla="*/ 198552 h 333523"/>
              <a:gd name="connsiteX135" fmla="*/ 163601 w 379629"/>
              <a:gd name="connsiteY135" fmla="*/ 198181 h 333523"/>
              <a:gd name="connsiteX136" fmla="*/ 168807 w 379629"/>
              <a:gd name="connsiteY136" fmla="*/ 197809 h 333523"/>
              <a:gd name="connsiteX137" fmla="*/ 174012 w 379629"/>
              <a:gd name="connsiteY137" fmla="*/ 197437 h 333523"/>
              <a:gd name="connsiteX138" fmla="*/ 207848 w 379629"/>
              <a:gd name="connsiteY138" fmla="*/ 197437 h 333523"/>
              <a:gd name="connsiteX139" fmla="*/ 216400 w 379629"/>
              <a:gd name="connsiteY139" fmla="*/ 197809 h 333523"/>
              <a:gd name="connsiteX140" fmla="*/ 224951 w 379629"/>
              <a:gd name="connsiteY140" fmla="*/ 198181 h 333523"/>
              <a:gd name="connsiteX141" fmla="*/ 229041 w 379629"/>
              <a:gd name="connsiteY141" fmla="*/ 198552 h 333523"/>
              <a:gd name="connsiteX142" fmla="*/ 233132 w 379629"/>
              <a:gd name="connsiteY142" fmla="*/ 198924 h 333523"/>
              <a:gd name="connsiteX143" fmla="*/ 237222 w 379629"/>
              <a:gd name="connsiteY143" fmla="*/ 199296 h 333523"/>
              <a:gd name="connsiteX144" fmla="*/ 241312 w 379629"/>
              <a:gd name="connsiteY144" fmla="*/ 199668 h 333523"/>
              <a:gd name="connsiteX145" fmla="*/ 249492 w 379629"/>
              <a:gd name="connsiteY145" fmla="*/ 200412 h 333523"/>
              <a:gd name="connsiteX146" fmla="*/ 253582 w 379629"/>
              <a:gd name="connsiteY146" fmla="*/ 200783 h 333523"/>
              <a:gd name="connsiteX147" fmla="*/ 257672 w 379629"/>
              <a:gd name="connsiteY147" fmla="*/ 201527 h 333523"/>
              <a:gd name="connsiteX148" fmla="*/ 257672 w 379629"/>
              <a:gd name="connsiteY148" fmla="*/ 134971 h 333523"/>
              <a:gd name="connsiteX149" fmla="*/ 149100 w 379629"/>
              <a:gd name="connsiteY149" fmla="*/ 134971 h 333523"/>
              <a:gd name="connsiteX150" fmla="*/ 241683 w 379629"/>
              <a:gd name="connsiteY150" fmla="*/ 113405 h 333523"/>
              <a:gd name="connsiteX151" fmla="*/ 232388 w 379629"/>
              <a:gd name="connsiteY151" fmla="*/ 120842 h 333523"/>
              <a:gd name="connsiteX152" fmla="*/ 250607 w 379629"/>
              <a:gd name="connsiteY152" fmla="*/ 120842 h 333523"/>
              <a:gd name="connsiteX153" fmla="*/ 167319 w 379629"/>
              <a:gd name="connsiteY153" fmla="*/ 113405 h 333523"/>
              <a:gd name="connsiteX154" fmla="*/ 158024 w 379629"/>
              <a:gd name="connsiteY154" fmla="*/ 120842 h 333523"/>
              <a:gd name="connsiteX155" fmla="*/ 176615 w 379629"/>
              <a:gd name="connsiteY155" fmla="*/ 120842 h 333523"/>
              <a:gd name="connsiteX156" fmla="*/ 76223 w 379629"/>
              <a:gd name="connsiteY156" fmla="*/ 106341 h 333523"/>
              <a:gd name="connsiteX157" fmla="*/ 76223 w 379629"/>
              <a:gd name="connsiteY157" fmla="*/ 211194 h 333523"/>
              <a:gd name="connsiteX158" fmla="*/ 82916 w 379629"/>
              <a:gd name="connsiteY158" fmla="*/ 209335 h 333523"/>
              <a:gd name="connsiteX159" fmla="*/ 89981 w 379629"/>
              <a:gd name="connsiteY159" fmla="*/ 207476 h 333523"/>
              <a:gd name="connsiteX160" fmla="*/ 97045 w 379629"/>
              <a:gd name="connsiteY160" fmla="*/ 205989 h 333523"/>
              <a:gd name="connsiteX161" fmla="*/ 100763 w 379629"/>
              <a:gd name="connsiteY161" fmla="*/ 205245 h 333523"/>
              <a:gd name="connsiteX162" fmla="*/ 104482 w 379629"/>
              <a:gd name="connsiteY162" fmla="*/ 204502 h 333523"/>
              <a:gd name="connsiteX163" fmla="*/ 108200 w 379629"/>
              <a:gd name="connsiteY163" fmla="*/ 203758 h 333523"/>
              <a:gd name="connsiteX164" fmla="*/ 111918 w 379629"/>
              <a:gd name="connsiteY164" fmla="*/ 203014 h 333523"/>
              <a:gd name="connsiteX165" fmla="*/ 119354 w 379629"/>
              <a:gd name="connsiteY165" fmla="*/ 201899 h 333523"/>
              <a:gd name="connsiteX166" fmla="*/ 123073 w 379629"/>
              <a:gd name="connsiteY166" fmla="*/ 201155 h 333523"/>
              <a:gd name="connsiteX167" fmla="*/ 126791 w 379629"/>
              <a:gd name="connsiteY167" fmla="*/ 200783 h 333523"/>
              <a:gd name="connsiteX168" fmla="*/ 134599 w 379629"/>
              <a:gd name="connsiteY168" fmla="*/ 200040 h 333523"/>
              <a:gd name="connsiteX169" fmla="*/ 134971 w 379629"/>
              <a:gd name="connsiteY169" fmla="*/ 200040 h 333523"/>
              <a:gd name="connsiteX170" fmla="*/ 134971 w 379629"/>
              <a:gd name="connsiteY170" fmla="*/ 120842 h 333523"/>
              <a:gd name="connsiteX171" fmla="*/ 152818 w 379629"/>
              <a:gd name="connsiteY171" fmla="*/ 106341 h 333523"/>
              <a:gd name="connsiteX172" fmla="*/ 254325 w 379629"/>
              <a:gd name="connsiteY172" fmla="*/ 105969 h 333523"/>
              <a:gd name="connsiteX173" fmla="*/ 271429 w 379629"/>
              <a:gd name="connsiteY173" fmla="*/ 120470 h 333523"/>
              <a:gd name="connsiteX174" fmla="*/ 271429 w 379629"/>
              <a:gd name="connsiteY174" fmla="*/ 203386 h 333523"/>
              <a:gd name="connsiteX175" fmla="*/ 272173 w 379629"/>
              <a:gd name="connsiteY175" fmla="*/ 203758 h 333523"/>
              <a:gd name="connsiteX176" fmla="*/ 272545 w 379629"/>
              <a:gd name="connsiteY176" fmla="*/ 203758 h 333523"/>
              <a:gd name="connsiteX177" fmla="*/ 278865 w 379629"/>
              <a:gd name="connsiteY177" fmla="*/ 204873 h 333523"/>
              <a:gd name="connsiteX178" fmla="*/ 285186 w 379629"/>
              <a:gd name="connsiteY178" fmla="*/ 206361 h 333523"/>
              <a:gd name="connsiteX179" fmla="*/ 288161 w 379629"/>
              <a:gd name="connsiteY179" fmla="*/ 207104 h 333523"/>
              <a:gd name="connsiteX180" fmla="*/ 291507 w 379629"/>
              <a:gd name="connsiteY180" fmla="*/ 207848 h 333523"/>
              <a:gd name="connsiteX181" fmla="*/ 297828 w 379629"/>
              <a:gd name="connsiteY181" fmla="*/ 209335 h 333523"/>
              <a:gd name="connsiteX182" fmla="*/ 297828 w 379629"/>
              <a:gd name="connsiteY182" fmla="*/ 105969 h 333523"/>
              <a:gd name="connsiteX183" fmla="*/ 229413 w 379629"/>
              <a:gd name="connsiteY183" fmla="*/ 103366 h 333523"/>
              <a:gd name="connsiteX184" fmla="*/ 208963 w 379629"/>
              <a:gd name="connsiteY184" fmla="*/ 120842 h 333523"/>
              <a:gd name="connsiteX185" fmla="*/ 224580 w 379629"/>
              <a:gd name="connsiteY185" fmla="*/ 120842 h 333523"/>
              <a:gd name="connsiteX186" fmla="*/ 237222 w 379629"/>
              <a:gd name="connsiteY186" fmla="*/ 109687 h 333523"/>
              <a:gd name="connsiteX187" fmla="*/ 179589 w 379629"/>
              <a:gd name="connsiteY187" fmla="*/ 103366 h 333523"/>
              <a:gd name="connsiteX188" fmla="*/ 171409 w 379629"/>
              <a:gd name="connsiteY188" fmla="*/ 110059 h 333523"/>
              <a:gd name="connsiteX189" fmla="*/ 184423 w 379629"/>
              <a:gd name="connsiteY189" fmla="*/ 120842 h 333523"/>
              <a:gd name="connsiteX190" fmla="*/ 200039 w 379629"/>
              <a:gd name="connsiteY190" fmla="*/ 120842 h 333523"/>
              <a:gd name="connsiteX191" fmla="*/ 217887 w 379629"/>
              <a:gd name="connsiteY191" fmla="*/ 94071 h 333523"/>
              <a:gd name="connsiteX192" fmla="*/ 207476 w 379629"/>
              <a:gd name="connsiteY192" fmla="*/ 102994 h 333523"/>
              <a:gd name="connsiteX193" fmla="*/ 207476 w 379629"/>
              <a:gd name="connsiteY193" fmla="*/ 115636 h 333523"/>
              <a:gd name="connsiteX194" fmla="*/ 226067 w 379629"/>
              <a:gd name="connsiteY194" fmla="*/ 100764 h 333523"/>
              <a:gd name="connsiteX195" fmla="*/ 191116 w 379629"/>
              <a:gd name="connsiteY195" fmla="*/ 93699 h 333523"/>
              <a:gd name="connsiteX196" fmla="*/ 182936 w 379629"/>
              <a:gd name="connsiteY196" fmla="*/ 100392 h 333523"/>
              <a:gd name="connsiteX197" fmla="*/ 201527 w 379629"/>
              <a:gd name="connsiteY197" fmla="*/ 115636 h 333523"/>
              <a:gd name="connsiteX198" fmla="*/ 201527 w 379629"/>
              <a:gd name="connsiteY198" fmla="*/ 102994 h 333523"/>
              <a:gd name="connsiteX199" fmla="*/ 207476 w 379629"/>
              <a:gd name="connsiteY199" fmla="*/ 85519 h 333523"/>
              <a:gd name="connsiteX200" fmla="*/ 207476 w 379629"/>
              <a:gd name="connsiteY200" fmla="*/ 96302 h 333523"/>
              <a:gd name="connsiteX201" fmla="*/ 214169 w 379629"/>
              <a:gd name="connsiteY201" fmla="*/ 90724 h 333523"/>
              <a:gd name="connsiteX202" fmla="*/ 201899 w 379629"/>
              <a:gd name="connsiteY202" fmla="*/ 85519 h 333523"/>
              <a:gd name="connsiteX203" fmla="*/ 195206 w 379629"/>
              <a:gd name="connsiteY203" fmla="*/ 90724 h 333523"/>
              <a:gd name="connsiteX204" fmla="*/ 201899 w 379629"/>
              <a:gd name="connsiteY204" fmla="*/ 96302 h 333523"/>
              <a:gd name="connsiteX205" fmla="*/ 168807 w 379629"/>
              <a:gd name="connsiteY205" fmla="*/ 44619 h 333523"/>
              <a:gd name="connsiteX206" fmla="*/ 194462 w 379629"/>
              <a:gd name="connsiteY206" fmla="*/ 72505 h 333523"/>
              <a:gd name="connsiteX207" fmla="*/ 204130 w 379629"/>
              <a:gd name="connsiteY207" fmla="*/ 64697 h 333523"/>
              <a:gd name="connsiteX208" fmla="*/ 237593 w 379629"/>
              <a:gd name="connsiteY208" fmla="*/ 92583 h 333523"/>
              <a:gd name="connsiteX209" fmla="*/ 237593 w 379629"/>
              <a:gd name="connsiteY209" fmla="*/ 92955 h 333523"/>
              <a:gd name="connsiteX210" fmla="*/ 292995 w 379629"/>
              <a:gd name="connsiteY210" fmla="*/ 92955 h 333523"/>
              <a:gd name="connsiteX211" fmla="*/ 247633 w 379629"/>
              <a:gd name="connsiteY211" fmla="*/ 44619 h 333523"/>
              <a:gd name="connsiteX212" fmla="*/ 137574 w 379629"/>
              <a:gd name="connsiteY212" fmla="*/ 33836 h 333523"/>
              <a:gd name="connsiteX213" fmla="*/ 84031 w 379629"/>
              <a:gd name="connsiteY213" fmla="*/ 92212 h 333523"/>
              <a:gd name="connsiteX214" fmla="*/ 169550 w 379629"/>
              <a:gd name="connsiteY214" fmla="*/ 92212 h 333523"/>
              <a:gd name="connsiteX215" fmla="*/ 181820 w 379629"/>
              <a:gd name="connsiteY215" fmla="*/ 82544 h 333523"/>
              <a:gd name="connsiteX216" fmla="*/ 189257 w 379629"/>
              <a:gd name="connsiteY216" fmla="*/ 0 h 333523"/>
              <a:gd name="connsiteX217" fmla="*/ 204501 w 379629"/>
              <a:gd name="connsiteY217" fmla="*/ 0 h 333523"/>
              <a:gd name="connsiteX218" fmla="*/ 204501 w 379629"/>
              <a:gd name="connsiteY218" fmla="*/ 29746 h 333523"/>
              <a:gd name="connsiteX219" fmla="*/ 255069 w 379629"/>
              <a:gd name="connsiteY219" fmla="*/ 29746 h 333523"/>
              <a:gd name="connsiteX220" fmla="*/ 311214 w 379629"/>
              <a:gd name="connsiteY220" fmla="*/ 92212 h 333523"/>
              <a:gd name="connsiteX221" fmla="*/ 311214 w 379629"/>
              <a:gd name="connsiteY221" fmla="*/ 213425 h 333523"/>
              <a:gd name="connsiteX222" fmla="*/ 312701 w 379629"/>
              <a:gd name="connsiteY222" fmla="*/ 213797 h 333523"/>
              <a:gd name="connsiteX223" fmla="*/ 316419 w 379629"/>
              <a:gd name="connsiteY223" fmla="*/ 214913 h 333523"/>
              <a:gd name="connsiteX224" fmla="*/ 320138 w 379629"/>
              <a:gd name="connsiteY224" fmla="*/ 216028 h 333523"/>
              <a:gd name="connsiteX225" fmla="*/ 323484 w 379629"/>
              <a:gd name="connsiteY225" fmla="*/ 217144 h 333523"/>
              <a:gd name="connsiteX226" fmla="*/ 326830 w 379629"/>
              <a:gd name="connsiteY226" fmla="*/ 218631 h 333523"/>
              <a:gd name="connsiteX227" fmla="*/ 329433 w 379629"/>
              <a:gd name="connsiteY227" fmla="*/ 219374 h 333523"/>
              <a:gd name="connsiteX228" fmla="*/ 331664 w 379629"/>
              <a:gd name="connsiteY228" fmla="*/ 220490 h 333523"/>
              <a:gd name="connsiteX229" fmla="*/ 336498 w 379629"/>
              <a:gd name="connsiteY229" fmla="*/ 222349 h 333523"/>
              <a:gd name="connsiteX230" fmla="*/ 340959 w 379629"/>
              <a:gd name="connsiteY230" fmla="*/ 224208 h 333523"/>
              <a:gd name="connsiteX231" fmla="*/ 345421 w 379629"/>
              <a:gd name="connsiteY231" fmla="*/ 226439 h 333523"/>
              <a:gd name="connsiteX232" fmla="*/ 349511 w 379629"/>
              <a:gd name="connsiteY232" fmla="*/ 228670 h 333523"/>
              <a:gd name="connsiteX233" fmla="*/ 353230 w 379629"/>
              <a:gd name="connsiteY233" fmla="*/ 230901 h 333523"/>
              <a:gd name="connsiteX234" fmla="*/ 355089 w 379629"/>
              <a:gd name="connsiteY234" fmla="*/ 232016 h 333523"/>
              <a:gd name="connsiteX235" fmla="*/ 356948 w 379629"/>
              <a:gd name="connsiteY235" fmla="*/ 233132 h 333523"/>
              <a:gd name="connsiteX236" fmla="*/ 360294 w 379629"/>
              <a:gd name="connsiteY236" fmla="*/ 235363 h 333523"/>
              <a:gd name="connsiteX237" fmla="*/ 363269 w 379629"/>
              <a:gd name="connsiteY237" fmla="*/ 237594 h 333523"/>
              <a:gd name="connsiteX238" fmla="*/ 366243 w 379629"/>
              <a:gd name="connsiteY238" fmla="*/ 239825 h 333523"/>
              <a:gd name="connsiteX239" fmla="*/ 367731 w 379629"/>
              <a:gd name="connsiteY239" fmla="*/ 240940 h 333523"/>
              <a:gd name="connsiteX240" fmla="*/ 369218 w 379629"/>
              <a:gd name="connsiteY240" fmla="*/ 242056 h 333523"/>
              <a:gd name="connsiteX241" fmla="*/ 371821 w 379629"/>
              <a:gd name="connsiteY241" fmla="*/ 244286 h 333523"/>
              <a:gd name="connsiteX242" fmla="*/ 374052 w 379629"/>
              <a:gd name="connsiteY242" fmla="*/ 246517 h 333523"/>
              <a:gd name="connsiteX243" fmla="*/ 375167 w 379629"/>
              <a:gd name="connsiteY243" fmla="*/ 247633 h 333523"/>
              <a:gd name="connsiteX244" fmla="*/ 376282 w 379629"/>
              <a:gd name="connsiteY244" fmla="*/ 248748 h 333523"/>
              <a:gd name="connsiteX245" fmla="*/ 378142 w 379629"/>
              <a:gd name="connsiteY245" fmla="*/ 251351 h 333523"/>
              <a:gd name="connsiteX246" fmla="*/ 378885 w 379629"/>
              <a:gd name="connsiteY246" fmla="*/ 252467 h 333523"/>
              <a:gd name="connsiteX247" fmla="*/ 379629 w 379629"/>
              <a:gd name="connsiteY247" fmla="*/ 253582 h 333523"/>
              <a:gd name="connsiteX248" fmla="*/ 375911 w 379629"/>
              <a:gd name="connsiteY248" fmla="*/ 250979 h 333523"/>
              <a:gd name="connsiteX249" fmla="*/ 372192 w 379629"/>
              <a:gd name="connsiteY249" fmla="*/ 248377 h 333523"/>
              <a:gd name="connsiteX250" fmla="*/ 368102 w 379629"/>
              <a:gd name="connsiteY250" fmla="*/ 245774 h 333523"/>
              <a:gd name="connsiteX251" fmla="*/ 364012 w 379629"/>
              <a:gd name="connsiteY251" fmla="*/ 243171 h 333523"/>
              <a:gd name="connsiteX252" fmla="*/ 361781 w 379629"/>
              <a:gd name="connsiteY252" fmla="*/ 242056 h 333523"/>
              <a:gd name="connsiteX253" fmla="*/ 359551 w 379629"/>
              <a:gd name="connsiteY253" fmla="*/ 240940 h 333523"/>
              <a:gd name="connsiteX254" fmla="*/ 355089 w 379629"/>
              <a:gd name="connsiteY254" fmla="*/ 238709 h 333523"/>
              <a:gd name="connsiteX255" fmla="*/ 352858 w 379629"/>
              <a:gd name="connsiteY255" fmla="*/ 237594 h 333523"/>
              <a:gd name="connsiteX256" fmla="*/ 350255 w 379629"/>
              <a:gd name="connsiteY256" fmla="*/ 236478 h 333523"/>
              <a:gd name="connsiteX257" fmla="*/ 345421 w 379629"/>
              <a:gd name="connsiteY257" fmla="*/ 234247 h 333523"/>
              <a:gd name="connsiteX258" fmla="*/ 340588 w 379629"/>
              <a:gd name="connsiteY258" fmla="*/ 232388 h 333523"/>
              <a:gd name="connsiteX259" fmla="*/ 336498 w 379629"/>
              <a:gd name="connsiteY259" fmla="*/ 230529 h 333523"/>
              <a:gd name="connsiteX260" fmla="*/ 332408 w 379629"/>
              <a:gd name="connsiteY260" fmla="*/ 228670 h 333523"/>
              <a:gd name="connsiteX261" fmla="*/ 328318 w 379629"/>
              <a:gd name="connsiteY261" fmla="*/ 227183 h 333523"/>
              <a:gd name="connsiteX262" fmla="*/ 323856 w 379629"/>
              <a:gd name="connsiteY262" fmla="*/ 225695 h 333523"/>
              <a:gd name="connsiteX263" fmla="*/ 319394 w 379629"/>
              <a:gd name="connsiteY263" fmla="*/ 224208 h 333523"/>
              <a:gd name="connsiteX264" fmla="*/ 314932 w 379629"/>
              <a:gd name="connsiteY264" fmla="*/ 222721 h 333523"/>
              <a:gd name="connsiteX265" fmla="*/ 310470 w 379629"/>
              <a:gd name="connsiteY265" fmla="*/ 221234 h 333523"/>
              <a:gd name="connsiteX266" fmla="*/ 306008 w 379629"/>
              <a:gd name="connsiteY266" fmla="*/ 219746 h 333523"/>
              <a:gd name="connsiteX267" fmla="*/ 301547 w 379629"/>
              <a:gd name="connsiteY267" fmla="*/ 218631 h 333523"/>
              <a:gd name="connsiteX268" fmla="*/ 297085 w 379629"/>
              <a:gd name="connsiteY268" fmla="*/ 217515 h 333523"/>
              <a:gd name="connsiteX269" fmla="*/ 292623 w 379629"/>
              <a:gd name="connsiteY269" fmla="*/ 216400 h 333523"/>
              <a:gd name="connsiteX270" fmla="*/ 287789 w 379629"/>
              <a:gd name="connsiteY270" fmla="*/ 215284 h 333523"/>
              <a:gd name="connsiteX271" fmla="*/ 282955 w 379629"/>
              <a:gd name="connsiteY271" fmla="*/ 214169 h 333523"/>
              <a:gd name="connsiteX272" fmla="*/ 278122 w 379629"/>
              <a:gd name="connsiteY272" fmla="*/ 213054 h 333523"/>
              <a:gd name="connsiteX273" fmla="*/ 273288 w 379629"/>
              <a:gd name="connsiteY273" fmla="*/ 212310 h 333523"/>
              <a:gd name="connsiteX274" fmla="*/ 268454 w 379629"/>
              <a:gd name="connsiteY274" fmla="*/ 211566 h 333523"/>
              <a:gd name="connsiteX275" fmla="*/ 263621 w 379629"/>
              <a:gd name="connsiteY275" fmla="*/ 210823 h 333523"/>
              <a:gd name="connsiteX276" fmla="*/ 258787 w 379629"/>
              <a:gd name="connsiteY276" fmla="*/ 210079 h 333523"/>
              <a:gd name="connsiteX277" fmla="*/ 253953 w 379629"/>
              <a:gd name="connsiteY277" fmla="*/ 209335 h 333523"/>
              <a:gd name="connsiteX278" fmla="*/ 248748 w 379629"/>
              <a:gd name="connsiteY278" fmla="*/ 208592 h 333523"/>
              <a:gd name="connsiteX279" fmla="*/ 243542 w 379629"/>
              <a:gd name="connsiteY279" fmla="*/ 207848 h 333523"/>
              <a:gd name="connsiteX280" fmla="*/ 238337 w 379629"/>
              <a:gd name="connsiteY280" fmla="*/ 207104 h 333523"/>
              <a:gd name="connsiteX281" fmla="*/ 233132 w 379629"/>
              <a:gd name="connsiteY281" fmla="*/ 206733 h 333523"/>
              <a:gd name="connsiteX282" fmla="*/ 227926 w 379629"/>
              <a:gd name="connsiteY282" fmla="*/ 206361 h 333523"/>
              <a:gd name="connsiteX283" fmla="*/ 222721 w 379629"/>
              <a:gd name="connsiteY283" fmla="*/ 205989 h 333523"/>
              <a:gd name="connsiteX284" fmla="*/ 217143 w 379629"/>
              <a:gd name="connsiteY284" fmla="*/ 205617 h 333523"/>
              <a:gd name="connsiteX285" fmla="*/ 211566 w 379629"/>
              <a:gd name="connsiteY285" fmla="*/ 205245 h 333523"/>
              <a:gd name="connsiteX286" fmla="*/ 205989 w 379629"/>
              <a:gd name="connsiteY286" fmla="*/ 204873 h 333523"/>
              <a:gd name="connsiteX287" fmla="*/ 172525 w 379629"/>
              <a:gd name="connsiteY287" fmla="*/ 204873 h 333523"/>
              <a:gd name="connsiteX288" fmla="*/ 166947 w 379629"/>
              <a:gd name="connsiteY288" fmla="*/ 205245 h 333523"/>
              <a:gd name="connsiteX289" fmla="*/ 161370 w 379629"/>
              <a:gd name="connsiteY289" fmla="*/ 205617 h 333523"/>
              <a:gd name="connsiteX290" fmla="*/ 156165 w 379629"/>
              <a:gd name="connsiteY290" fmla="*/ 205989 h 333523"/>
              <a:gd name="connsiteX291" fmla="*/ 150959 w 379629"/>
              <a:gd name="connsiteY291" fmla="*/ 206361 h 333523"/>
              <a:gd name="connsiteX292" fmla="*/ 145754 w 379629"/>
              <a:gd name="connsiteY292" fmla="*/ 206733 h 333523"/>
              <a:gd name="connsiteX293" fmla="*/ 140548 w 379629"/>
              <a:gd name="connsiteY293" fmla="*/ 207104 h 333523"/>
              <a:gd name="connsiteX294" fmla="*/ 135343 w 379629"/>
              <a:gd name="connsiteY294" fmla="*/ 207848 h 333523"/>
              <a:gd name="connsiteX295" fmla="*/ 130137 w 379629"/>
              <a:gd name="connsiteY295" fmla="*/ 208592 h 333523"/>
              <a:gd name="connsiteX296" fmla="*/ 124932 w 379629"/>
              <a:gd name="connsiteY296" fmla="*/ 209335 h 333523"/>
              <a:gd name="connsiteX297" fmla="*/ 119726 w 379629"/>
              <a:gd name="connsiteY297" fmla="*/ 210079 h 333523"/>
              <a:gd name="connsiteX298" fmla="*/ 114893 w 379629"/>
              <a:gd name="connsiteY298" fmla="*/ 210823 h 333523"/>
              <a:gd name="connsiteX299" fmla="*/ 110059 w 379629"/>
              <a:gd name="connsiteY299" fmla="*/ 211566 h 333523"/>
              <a:gd name="connsiteX300" fmla="*/ 105225 w 379629"/>
              <a:gd name="connsiteY300" fmla="*/ 212310 h 333523"/>
              <a:gd name="connsiteX301" fmla="*/ 100392 w 379629"/>
              <a:gd name="connsiteY301" fmla="*/ 213054 h 333523"/>
              <a:gd name="connsiteX302" fmla="*/ 95558 w 379629"/>
              <a:gd name="connsiteY302" fmla="*/ 214169 h 333523"/>
              <a:gd name="connsiteX303" fmla="*/ 90724 w 379629"/>
              <a:gd name="connsiteY303" fmla="*/ 215284 h 333523"/>
              <a:gd name="connsiteX304" fmla="*/ 86262 w 379629"/>
              <a:gd name="connsiteY304" fmla="*/ 216400 h 333523"/>
              <a:gd name="connsiteX305" fmla="*/ 81801 w 379629"/>
              <a:gd name="connsiteY305" fmla="*/ 217515 h 333523"/>
              <a:gd name="connsiteX306" fmla="*/ 77339 w 379629"/>
              <a:gd name="connsiteY306" fmla="*/ 218631 h 333523"/>
              <a:gd name="connsiteX307" fmla="*/ 72877 w 379629"/>
              <a:gd name="connsiteY307" fmla="*/ 219746 h 333523"/>
              <a:gd name="connsiteX308" fmla="*/ 68415 w 379629"/>
              <a:gd name="connsiteY308" fmla="*/ 221234 h 333523"/>
              <a:gd name="connsiteX309" fmla="*/ 63953 w 379629"/>
              <a:gd name="connsiteY309" fmla="*/ 222721 h 333523"/>
              <a:gd name="connsiteX310" fmla="*/ 59491 w 379629"/>
              <a:gd name="connsiteY310" fmla="*/ 224208 h 333523"/>
              <a:gd name="connsiteX311" fmla="*/ 55029 w 379629"/>
              <a:gd name="connsiteY311" fmla="*/ 225695 h 333523"/>
              <a:gd name="connsiteX312" fmla="*/ 50939 w 379629"/>
              <a:gd name="connsiteY312" fmla="*/ 227183 h 333523"/>
              <a:gd name="connsiteX313" fmla="*/ 46849 w 379629"/>
              <a:gd name="connsiteY313" fmla="*/ 228670 h 333523"/>
              <a:gd name="connsiteX314" fmla="*/ 42759 w 379629"/>
              <a:gd name="connsiteY314" fmla="*/ 230529 h 333523"/>
              <a:gd name="connsiteX315" fmla="*/ 38669 w 379629"/>
              <a:gd name="connsiteY315" fmla="*/ 232388 h 333523"/>
              <a:gd name="connsiteX316" fmla="*/ 34579 w 379629"/>
              <a:gd name="connsiteY316" fmla="*/ 234247 h 333523"/>
              <a:gd name="connsiteX317" fmla="*/ 29374 w 379629"/>
              <a:gd name="connsiteY317" fmla="*/ 236478 h 333523"/>
              <a:gd name="connsiteX318" fmla="*/ 24540 w 379629"/>
              <a:gd name="connsiteY318" fmla="*/ 238709 h 333523"/>
              <a:gd name="connsiteX319" fmla="*/ 20078 w 379629"/>
              <a:gd name="connsiteY319" fmla="*/ 240940 h 333523"/>
              <a:gd name="connsiteX320" fmla="*/ 15616 w 379629"/>
              <a:gd name="connsiteY320" fmla="*/ 243543 h 333523"/>
              <a:gd name="connsiteX321" fmla="*/ 11526 w 379629"/>
              <a:gd name="connsiteY321" fmla="*/ 246146 h 333523"/>
              <a:gd name="connsiteX322" fmla="*/ 7436 w 379629"/>
              <a:gd name="connsiteY322" fmla="*/ 248748 h 333523"/>
              <a:gd name="connsiteX323" fmla="*/ 3718 w 379629"/>
              <a:gd name="connsiteY323" fmla="*/ 251351 h 333523"/>
              <a:gd name="connsiteX324" fmla="*/ 0 w 379629"/>
              <a:gd name="connsiteY324" fmla="*/ 253954 h 333523"/>
              <a:gd name="connsiteX325" fmla="*/ 1487 w 379629"/>
              <a:gd name="connsiteY325" fmla="*/ 251351 h 333523"/>
              <a:gd name="connsiteX326" fmla="*/ 3346 w 379629"/>
              <a:gd name="connsiteY326" fmla="*/ 248748 h 333523"/>
              <a:gd name="connsiteX327" fmla="*/ 5577 w 379629"/>
              <a:gd name="connsiteY327" fmla="*/ 246517 h 333523"/>
              <a:gd name="connsiteX328" fmla="*/ 7808 w 379629"/>
              <a:gd name="connsiteY328" fmla="*/ 244286 h 333523"/>
              <a:gd name="connsiteX329" fmla="*/ 10411 w 379629"/>
              <a:gd name="connsiteY329" fmla="*/ 242056 h 333523"/>
              <a:gd name="connsiteX330" fmla="*/ 13014 w 379629"/>
              <a:gd name="connsiteY330" fmla="*/ 239825 h 333523"/>
              <a:gd name="connsiteX331" fmla="*/ 15988 w 379629"/>
              <a:gd name="connsiteY331" fmla="*/ 237594 h 333523"/>
              <a:gd name="connsiteX332" fmla="*/ 19335 w 379629"/>
              <a:gd name="connsiteY332" fmla="*/ 235363 h 333523"/>
              <a:gd name="connsiteX333" fmla="*/ 22681 w 379629"/>
              <a:gd name="connsiteY333" fmla="*/ 233132 h 333523"/>
              <a:gd name="connsiteX334" fmla="*/ 26399 w 379629"/>
              <a:gd name="connsiteY334" fmla="*/ 230901 h 333523"/>
              <a:gd name="connsiteX335" fmla="*/ 30117 w 379629"/>
              <a:gd name="connsiteY335" fmla="*/ 228670 h 333523"/>
              <a:gd name="connsiteX336" fmla="*/ 34207 w 379629"/>
              <a:gd name="connsiteY336" fmla="*/ 226439 h 333523"/>
              <a:gd name="connsiteX337" fmla="*/ 38298 w 379629"/>
              <a:gd name="connsiteY337" fmla="*/ 224208 h 333523"/>
              <a:gd name="connsiteX338" fmla="*/ 42759 w 379629"/>
              <a:gd name="connsiteY338" fmla="*/ 222349 h 333523"/>
              <a:gd name="connsiteX339" fmla="*/ 47593 w 379629"/>
              <a:gd name="connsiteY339" fmla="*/ 220490 h 333523"/>
              <a:gd name="connsiteX340" fmla="*/ 52427 w 379629"/>
              <a:gd name="connsiteY340" fmla="*/ 218631 h 333523"/>
              <a:gd name="connsiteX341" fmla="*/ 56517 w 379629"/>
              <a:gd name="connsiteY341" fmla="*/ 217144 h 333523"/>
              <a:gd name="connsiteX342" fmla="*/ 60979 w 379629"/>
              <a:gd name="connsiteY342" fmla="*/ 215656 h 333523"/>
              <a:gd name="connsiteX343" fmla="*/ 60979 w 379629"/>
              <a:gd name="connsiteY343" fmla="*/ 92212 h 333523"/>
              <a:gd name="connsiteX344" fmla="*/ 117867 w 379629"/>
              <a:gd name="connsiteY344" fmla="*/ 29746 h 333523"/>
              <a:gd name="connsiteX345" fmla="*/ 136830 w 379629"/>
              <a:gd name="connsiteY345" fmla="*/ 8924 h 333523"/>
              <a:gd name="connsiteX346" fmla="*/ 159511 w 379629"/>
              <a:gd name="connsiteY346" fmla="*/ 33836 h 333523"/>
              <a:gd name="connsiteX347" fmla="*/ 155793 w 379629"/>
              <a:gd name="connsiteY347" fmla="*/ 29746 h 333523"/>
              <a:gd name="connsiteX348" fmla="*/ 189257 w 379629"/>
              <a:gd name="connsiteY348" fmla="*/ 29746 h 33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379629" h="333523">
                <a:moveTo>
                  <a:pt x="234618" y="246889"/>
                </a:moveTo>
                <a:lnTo>
                  <a:pt x="234618" y="288161"/>
                </a:lnTo>
                <a:lnTo>
                  <a:pt x="239080" y="288161"/>
                </a:lnTo>
                <a:cubicBezTo>
                  <a:pt x="254697" y="288161"/>
                  <a:pt x="262505" y="280725"/>
                  <a:pt x="262505" y="266224"/>
                </a:cubicBezTo>
                <a:cubicBezTo>
                  <a:pt x="262505" y="259159"/>
                  <a:pt x="261018" y="254325"/>
                  <a:pt x="258043" y="251351"/>
                </a:cubicBezTo>
                <a:cubicBezTo>
                  <a:pt x="255068" y="248376"/>
                  <a:pt x="250235" y="246889"/>
                  <a:pt x="243170" y="246889"/>
                </a:cubicBezTo>
                <a:close/>
                <a:moveTo>
                  <a:pt x="293738" y="243171"/>
                </a:moveTo>
                <a:lnTo>
                  <a:pt x="327945" y="243171"/>
                </a:lnTo>
                <a:lnTo>
                  <a:pt x="327945" y="246889"/>
                </a:lnTo>
                <a:lnTo>
                  <a:pt x="326830" y="246889"/>
                </a:lnTo>
                <a:cubicBezTo>
                  <a:pt x="321996" y="247261"/>
                  <a:pt x="319022" y="248005"/>
                  <a:pt x="318278" y="248748"/>
                </a:cubicBezTo>
                <a:cubicBezTo>
                  <a:pt x="317535" y="249864"/>
                  <a:pt x="317163" y="252838"/>
                  <a:pt x="317163" y="258416"/>
                </a:cubicBezTo>
                <a:lnTo>
                  <a:pt x="317163" y="315676"/>
                </a:lnTo>
                <a:cubicBezTo>
                  <a:pt x="317163" y="320882"/>
                  <a:pt x="317535" y="324228"/>
                  <a:pt x="318278" y="325343"/>
                </a:cubicBezTo>
                <a:cubicBezTo>
                  <a:pt x="319022" y="326459"/>
                  <a:pt x="321996" y="327203"/>
                  <a:pt x="326830" y="327203"/>
                </a:cubicBezTo>
                <a:lnTo>
                  <a:pt x="327945" y="327203"/>
                </a:lnTo>
                <a:lnTo>
                  <a:pt x="327945" y="330921"/>
                </a:lnTo>
                <a:lnTo>
                  <a:pt x="293738" y="330921"/>
                </a:lnTo>
                <a:lnTo>
                  <a:pt x="293738" y="327203"/>
                </a:lnTo>
                <a:lnTo>
                  <a:pt x="294853" y="327203"/>
                </a:lnTo>
                <a:cubicBezTo>
                  <a:pt x="299687" y="326831"/>
                  <a:pt x="302290" y="326087"/>
                  <a:pt x="303405" y="325343"/>
                </a:cubicBezTo>
                <a:cubicBezTo>
                  <a:pt x="304149" y="324228"/>
                  <a:pt x="304893" y="321253"/>
                  <a:pt x="304893" y="315676"/>
                </a:cubicBezTo>
                <a:lnTo>
                  <a:pt x="304893" y="258416"/>
                </a:lnTo>
                <a:cubicBezTo>
                  <a:pt x="304893" y="253210"/>
                  <a:pt x="304521" y="249864"/>
                  <a:pt x="303405" y="248748"/>
                </a:cubicBezTo>
                <a:cubicBezTo>
                  <a:pt x="302662" y="247633"/>
                  <a:pt x="299687" y="246889"/>
                  <a:pt x="294853" y="246889"/>
                </a:cubicBezTo>
                <a:lnTo>
                  <a:pt x="293738" y="246889"/>
                </a:lnTo>
                <a:close/>
                <a:moveTo>
                  <a:pt x="242427" y="242799"/>
                </a:moveTo>
                <a:lnTo>
                  <a:pt x="247260" y="242799"/>
                </a:lnTo>
                <a:cubicBezTo>
                  <a:pt x="265479" y="242799"/>
                  <a:pt x="274403" y="250235"/>
                  <a:pt x="274403" y="265108"/>
                </a:cubicBezTo>
                <a:cubicBezTo>
                  <a:pt x="274403" y="277378"/>
                  <a:pt x="268454" y="285558"/>
                  <a:pt x="256556" y="289648"/>
                </a:cubicBezTo>
                <a:lnTo>
                  <a:pt x="273660" y="315304"/>
                </a:lnTo>
                <a:cubicBezTo>
                  <a:pt x="277378" y="320881"/>
                  <a:pt x="279980" y="324228"/>
                  <a:pt x="281096" y="325343"/>
                </a:cubicBezTo>
                <a:cubicBezTo>
                  <a:pt x="282211" y="326459"/>
                  <a:pt x="283699" y="326831"/>
                  <a:pt x="285558" y="327202"/>
                </a:cubicBezTo>
                <a:cubicBezTo>
                  <a:pt x="285930" y="327202"/>
                  <a:pt x="287417" y="327202"/>
                  <a:pt x="289648" y="327574"/>
                </a:cubicBezTo>
                <a:lnTo>
                  <a:pt x="290763" y="327574"/>
                </a:lnTo>
                <a:lnTo>
                  <a:pt x="290763" y="331292"/>
                </a:lnTo>
                <a:lnTo>
                  <a:pt x="268454" y="331292"/>
                </a:lnTo>
                <a:lnTo>
                  <a:pt x="244658" y="292623"/>
                </a:lnTo>
                <a:lnTo>
                  <a:pt x="234247" y="292623"/>
                </a:lnTo>
                <a:lnTo>
                  <a:pt x="234247" y="315676"/>
                </a:lnTo>
                <a:cubicBezTo>
                  <a:pt x="234247" y="320881"/>
                  <a:pt x="234618" y="324228"/>
                  <a:pt x="235362" y="325343"/>
                </a:cubicBezTo>
                <a:cubicBezTo>
                  <a:pt x="236106" y="326459"/>
                  <a:pt x="238708" y="327202"/>
                  <a:pt x="242427" y="327202"/>
                </a:cubicBezTo>
                <a:lnTo>
                  <a:pt x="243542" y="327202"/>
                </a:lnTo>
                <a:lnTo>
                  <a:pt x="243542" y="330921"/>
                </a:lnTo>
                <a:lnTo>
                  <a:pt x="210450" y="330921"/>
                </a:lnTo>
                <a:lnTo>
                  <a:pt x="210450" y="327202"/>
                </a:lnTo>
                <a:lnTo>
                  <a:pt x="211565" y="327202"/>
                </a:lnTo>
                <a:cubicBezTo>
                  <a:pt x="216399" y="326831"/>
                  <a:pt x="219002" y="326087"/>
                  <a:pt x="220117" y="325343"/>
                </a:cubicBezTo>
                <a:cubicBezTo>
                  <a:pt x="220861" y="324228"/>
                  <a:pt x="221605" y="321253"/>
                  <a:pt x="221605" y="315676"/>
                </a:cubicBezTo>
                <a:lnTo>
                  <a:pt x="221605" y="258415"/>
                </a:lnTo>
                <a:cubicBezTo>
                  <a:pt x="221605" y="253210"/>
                  <a:pt x="221233" y="249864"/>
                  <a:pt x="220117" y="248748"/>
                </a:cubicBezTo>
                <a:cubicBezTo>
                  <a:pt x="219374" y="247633"/>
                  <a:pt x="216399" y="246889"/>
                  <a:pt x="211565" y="246889"/>
                </a:cubicBezTo>
                <a:lnTo>
                  <a:pt x="210450" y="246889"/>
                </a:lnTo>
                <a:lnTo>
                  <a:pt x="210450" y="243171"/>
                </a:lnTo>
                <a:lnTo>
                  <a:pt x="231644" y="243171"/>
                </a:lnTo>
                <a:close/>
                <a:moveTo>
                  <a:pt x="51311" y="242799"/>
                </a:moveTo>
                <a:lnTo>
                  <a:pt x="85518" y="242799"/>
                </a:lnTo>
                <a:lnTo>
                  <a:pt x="85518" y="246517"/>
                </a:lnTo>
                <a:lnTo>
                  <a:pt x="84403" y="246517"/>
                </a:lnTo>
                <a:cubicBezTo>
                  <a:pt x="79569" y="246889"/>
                  <a:pt x="76595" y="247633"/>
                  <a:pt x="75851" y="248376"/>
                </a:cubicBezTo>
                <a:cubicBezTo>
                  <a:pt x="75108" y="249492"/>
                  <a:pt x="74736" y="252466"/>
                  <a:pt x="74736" y="258044"/>
                </a:cubicBezTo>
                <a:lnTo>
                  <a:pt x="74736" y="282584"/>
                </a:lnTo>
                <a:lnTo>
                  <a:pt x="116380" y="282584"/>
                </a:lnTo>
                <a:lnTo>
                  <a:pt x="116380" y="258044"/>
                </a:lnTo>
                <a:cubicBezTo>
                  <a:pt x="116380" y="252838"/>
                  <a:pt x="116008" y="249492"/>
                  <a:pt x="114892" y="248376"/>
                </a:cubicBezTo>
                <a:cubicBezTo>
                  <a:pt x="114149" y="247261"/>
                  <a:pt x="111174" y="246517"/>
                  <a:pt x="106340" y="246517"/>
                </a:cubicBezTo>
                <a:lnTo>
                  <a:pt x="105225" y="246517"/>
                </a:lnTo>
                <a:lnTo>
                  <a:pt x="105225" y="242799"/>
                </a:lnTo>
                <a:lnTo>
                  <a:pt x="139432" y="242799"/>
                </a:lnTo>
                <a:lnTo>
                  <a:pt x="139432" y="246517"/>
                </a:lnTo>
                <a:lnTo>
                  <a:pt x="138317" y="246517"/>
                </a:lnTo>
                <a:cubicBezTo>
                  <a:pt x="133483" y="246889"/>
                  <a:pt x="130509" y="247633"/>
                  <a:pt x="129765" y="248376"/>
                </a:cubicBezTo>
                <a:cubicBezTo>
                  <a:pt x="129022" y="249492"/>
                  <a:pt x="128650" y="252466"/>
                  <a:pt x="128650" y="258044"/>
                </a:cubicBezTo>
                <a:lnTo>
                  <a:pt x="128650" y="315304"/>
                </a:lnTo>
                <a:cubicBezTo>
                  <a:pt x="128650" y="320510"/>
                  <a:pt x="129022" y="323856"/>
                  <a:pt x="129765" y="324971"/>
                </a:cubicBezTo>
                <a:cubicBezTo>
                  <a:pt x="130509" y="326087"/>
                  <a:pt x="133483" y="326831"/>
                  <a:pt x="138317" y="326831"/>
                </a:cubicBezTo>
                <a:lnTo>
                  <a:pt x="139432" y="326831"/>
                </a:lnTo>
                <a:lnTo>
                  <a:pt x="139432" y="330549"/>
                </a:lnTo>
                <a:lnTo>
                  <a:pt x="105225" y="330549"/>
                </a:lnTo>
                <a:lnTo>
                  <a:pt x="105225" y="326831"/>
                </a:lnTo>
                <a:lnTo>
                  <a:pt x="106340" y="326831"/>
                </a:lnTo>
                <a:cubicBezTo>
                  <a:pt x="111174" y="326459"/>
                  <a:pt x="114149" y="325715"/>
                  <a:pt x="114892" y="324971"/>
                </a:cubicBezTo>
                <a:cubicBezTo>
                  <a:pt x="115636" y="323856"/>
                  <a:pt x="116008" y="320881"/>
                  <a:pt x="116008" y="315304"/>
                </a:cubicBezTo>
                <a:lnTo>
                  <a:pt x="116008" y="287789"/>
                </a:lnTo>
                <a:lnTo>
                  <a:pt x="74736" y="287789"/>
                </a:lnTo>
                <a:lnTo>
                  <a:pt x="74736" y="315304"/>
                </a:lnTo>
                <a:cubicBezTo>
                  <a:pt x="74736" y="320510"/>
                  <a:pt x="75108" y="323856"/>
                  <a:pt x="75851" y="324971"/>
                </a:cubicBezTo>
                <a:cubicBezTo>
                  <a:pt x="76595" y="326087"/>
                  <a:pt x="79569" y="326831"/>
                  <a:pt x="84403" y="326831"/>
                </a:cubicBezTo>
                <a:lnTo>
                  <a:pt x="85518" y="326831"/>
                </a:lnTo>
                <a:lnTo>
                  <a:pt x="85518" y="330549"/>
                </a:lnTo>
                <a:lnTo>
                  <a:pt x="51311" y="330549"/>
                </a:lnTo>
                <a:lnTo>
                  <a:pt x="51311" y="326831"/>
                </a:lnTo>
                <a:lnTo>
                  <a:pt x="52426" y="326831"/>
                </a:lnTo>
                <a:cubicBezTo>
                  <a:pt x="57260" y="326459"/>
                  <a:pt x="59863" y="325715"/>
                  <a:pt x="60978" y="324971"/>
                </a:cubicBezTo>
                <a:cubicBezTo>
                  <a:pt x="61722" y="323856"/>
                  <a:pt x="62466" y="320881"/>
                  <a:pt x="62466" y="315304"/>
                </a:cubicBezTo>
                <a:lnTo>
                  <a:pt x="62466" y="258044"/>
                </a:lnTo>
                <a:cubicBezTo>
                  <a:pt x="62466" y="252838"/>
                  <a:pt x="62094" y="249492"/>
                  <a:pt x="60978" y="248376"/>
                </a:cubicBezTo>
                <a:cubicBezTo>
                  <a:pt x="60235" y="247261"/>
                  <a:pt x="57260" y="246517"/>
                  <a:pt x="52426" y="246517"/>
                </a:cubicBezTo>
                <a:lnTo>
                  <a:pt x="51311" y="246517"/>
                </a:lnTo>
                <a:close/>
                <a:moveTo>
                  <a:pt x="175499" y="240940"/>
                </a:moveTo>
                <a:cubicBezTo>
                  <a:pt x="178845" y="240940"/>
                  <a:pt x="182191" y="241312"/>
                  <a:pt x="185910" y="242055"/>
                </a:cubicBezTo>
                <a:cubicBezTo>
                  <a:pt x="189628" y="242799"/>
                  <a:pt x="193718" y="243543"/>
                  <a:pt x="197808" y="245030"/>
                </a:cubicBezTo>
                <a:lnTo>
                  <a:pt x="197808" y="260647"/>
                </a:lnTo>
                <a:lnTo>
                  <a:pt x="191115" y="260647"/>
                </a:lnTo>
                <a:lnTo>
                  <a:pt x="191115" y="254697"/>
                </a:lnTo>
                <a:cubicBezTo>
                  <a:pt x="191115" y="251351"/>
                  <a:pt x="190000" y="248748"/>
                  <a:pt x="187397" y="247261"/>
                </a:cubicBezTo>
                <a:cubicBezTo>
                  <a:pt x="184794" y="245774"/>
                  <a:pt x="181076" y="245030"/>
                  <a:pt x="175870" y="245030"/>
                </a:cubicBezTo>
                <a:cubicBezTo>
                  <a:pt x="171409" y="245030"/>
                  <a:pt x="168062" y="246517"/>
                  <a:pt x="165459" y="249120"/>
                </a:cubicBezTo>
                <a:cubicBezTo>
                  <a:pt x="162857" y="251723"/>
                  <a:pt x="161369" y="255441"/>
                  <a:pt x="161369" y="260275"/>
                </a:cubicBezTo>
                <a:cubicBezTo>
                  <a:pt x="161369" y="263993"/>
                  <a:pt x="162113" y="267339"/>
                  <a:pt x="163972" y="269942"/>
                </a:cubicBezTo>
                <a:cubicBezTo>
                  <a:pt x="165831" y="272545"/>
                  <a:pt x="169178" y="275148"/>
                  <a:pt x="174011" y="277750"/>
                </a:cubicBezTo>
                <a:lnTo>
                  <a:pt x="180332" y="281468"/>
                </a:lnTo>
                <a:cubicBezTo>
                  <a:pt x="188884" y="286302"/>
                  <a:pt x="194833" y="290764"/>
                  <a:pt x="197808" y="294110"/>
                </a:cubicBezTo>
                <a:cubicBezTo>
                  <a:pt x="200782" y="297829"/>
                  <a:pt x="202270" y="302290"/>
                  <a:pt x="202270" y="307868"/>
                </a:cubicBezTo>
                <a:cubicBezTo>
                  <a:pt x="202270" y="315304"/>
                  <a:pt x="199667" y="321253"/>
                  <a:pt x="194090" y="326087"/>
                </a:cubicBezTo>
                <a:cubicBezTo>
                  <a:pt x="188512" y="330921"/>
                  <a:pt x="181820" y="333523"/>
                  <a:pt x="173640" y="333523"/>
                </a:cubicBezTo>
                <a:cubicBezTo>
                  <a:pt x="168806" y="333523"/>
                  <a:pt x="164344" y="333152"/>
                  <a:pt x="160254" y="332408"/>
                </a:cubicBezTo>
                <a:cubicBezTo>
                  <a:pt x="156908" y="331293"/>
                  <a:pt x="153189" y="330549"/>
                  <a:pt x="149843" y="329062"/>
                </a:cubicBezTo>
                <a:lnTo>
                  <a:pt x="149843" y="311958"/>
                </a:lnTo>
                <a:lnTo>
                  <a:pt x="156164" y="311958"/>
                </a:lnTo>
                <a:lnTo>
                  <a:pt x="156164" y="317535"/>
                </a:lnTo>
                <a:cubicBezTo>
                  <a:pt x="156164" y="320510"/>
                  <a:pt x="157279" y="323112"/>
                  <a:pt x="159882" y="324600"/>
                </a:cubicBezTo>
                <a:cubicBezTo>
                  <a:pt x="163972" y="327202"/>
                  <a:pt x="168806" y="328690"/>
                  <a:pt x="173640" y="328690"/>
                </a:cubicBezTo>
                <a:cubicBezTo>
                  <a:pt x="178845" y="328690"/>
                  <a:pt x="182935" y="327202"/>
                  <a:pt x="185910" y="324228"/>
                </a:cubicBezTo>
                <a:cubicBezTo>
                  <a:pt x="188884" y="321253"/>
                  <a:pt x="190371" y="317163"/>
                  <a:pt x="190371" y="311958"/>
                </a:cubicBezTo>
                <a:cubicBezTo>
                  <a:pt x="190371" y="307496"/>
                  <a:pt x="189256" y="304150"/>
                  <a:pt x="187397" y="301547"/>
                </a:cubicBezTo>
                <a:cubicBezTo>
                  <a:pt x="185538" y="298944"/>
                  <a:pt x="181820" y="295970"/>
                  <a:pt x="176242" y="292995"/>
                </a:cubicBezTo>
                <a:lnTo>
                  <a:pt x="169921" y="289277"/>
                </a:lnTo>
                <a:cubicBezTo>
                  <a:pt x="156536" y="281840"/>
                  <a:pt x="149843" y="273288"/>
                  <a:pt x="149843" y="264365"/>
                </a:cubicBezTo>
                <a:cubicBezTo>
                  <a:pt x="149843" y="257672"/>
                  <a:pt x="152446" y="252095"/>
                  <a:pt x="157279" y="247633"/>
                </a:cubicBezTo>
                <a:cubicBezTo>
                  <a:pt x="162113" y="243171"/>
                  <a:pt x="168434" y="240940"/>
                  <a:pt x="175499" y="240940"/>
                </a:cubicBezTo>
                <a:close/>
                <a:moveTo>
                  <a:pt x="148356" y="134971"/>
                </a:moveTo>
                <a:lnTo>
                  <a:pt x="148356" y="199296"/>
                </a:lnTo>
                <a:lnTo>
                  <a:pt x="153190" y="198924"/>
                </a:lnTo>
                <a:lnTo>
                  <a:pt x="158396" y="198552"/>
                </a:lnTo>
                <a:lnTo>
                  <a:pt x="163601" y="198181"/>
                </a:lnTo>
                <a:lnTo>
                  <a:pt x="168807" y="197809"/>
                </a:lnTo>
                <a:lnTo>
                  <a:pt x="174012" y="197437"/>
                </a:lnTo>
                <a:lnTo>
                  <a:pt x="207848" y="197437"/>
                </a:lnTo>
                <a:lnTo>
                  <a:pt x="216400" y="197809"/>
                </a:lnTo>
                <a:lnTo>
                  <a:pt x="224951" y="198181"/>
                </a:lnTo>
                <a:lnTo>
                  <a:pt x="229041" y="198552"/>
                </a:lnTo>
                <a:lnTo>
                  <a:pt x="233132" y="198924"/>
                </a:lnTo>
                <a:lnTo>
                  <a:pt x="237222" y="199296"/>
                </a:lnTo>
                <a:lnTo>
                  <a:pt x="241312" y="199668"/>
                </a:lnTo>
                <a:lnTo>
                  <a:pt x="249492" y="200412"/>
                </a:lnTo>
                <a:lnTo>
                  <a:pt x="253582" y="200783"/>
                </a:lnTo>
                <a:lnTo>
                  <a:pt x="257672" y="201527"/>
                </a:lnTo>
                <a:lnTo>
                  <a:pt x="257672" y="134971"/>
                </a:lnTo>
                <a:lnTo>
                  <a:pt x="149100" y="134971"/>
                </a:lnTo>
                <a:close/>
                <a:moveTo>
                  <a:pt x="241683" y="113405"/>
                </a:moveTo>
                <a:lnTo>
                  <a:pt x="232388" y="120842"/>
                </a:lnTo>
                <a:lnTo>
                  <a:pt x="250607" y="120842"/>
                </a:lnTo>
                <a:close/>
                <a:moveTo>
                  <a:pt x="167319" y="113405"/>
                </a:moveTo>
                <a:lnTo>
                  <a:pt x="158024" y="120842"/>
                </a:lnTo>
                <a:lnTo>
                  <a:pt x="176615" y="120842"/>
                </a:lnTo>
                <a:close/>
                <a:moveTo>
                  <a:pt x="76223" y="106341"/>
                </a:moveTo>
                <a:lnTo>
                  <a:pt x="76223" y="211194"/>
                </a:lnTo>
                <a:lnTo>
                  <a:pt x="82916" y="209335"/>
                </a:lnTo>
                <a:lnTo>
                  <a:pt x="89981" y="207476"/>
                </a:lnTo>
                <a:lnTo>
                  <a:pt x="97045" y="205989"/>
                </a:lnTo>
                <a:lnTo>
                  <a:pt x="100763" y="205245"/>
                </a:lnTo>
                <a:lnTo>
                  <a:pt x="104482" y="204502"/>
                </a:lnTo>
                <a:lnTo>
                  <a:pt x="108200" y="203758"/>
                </a:lnTo>
                <a:lnTo>
                  <a:pt x="111918" y="203014"/>
                </a:lnTo>
                <a:lnTo>
                  <a:pt x="119354" y="201899"/>
                </a:lnTo>
                <a:lnTo>
                  <a:pt x="123073" y="201155"/>
                </a:lnTo>
                <a:lnTo>
                  <a:pt x="126791" y="200783"/>
                </a:lnTo>
                <a:lnTo>
                  <a:pt x="134599" y="200040"/>
                </a:lnTo>
                <a:lnTo>
                  <a:pt x="134971" y="200040"/>
                </a:lnTo>
                <a:lnTo>
                  <a:pt x="134971" y="120842"/>
                </a:lnTo>
                <a:lnTo>
                  <a:pt x="152818" y="106341"/>
                </a:lnTo>
                <a:close/>
                <a:moveTo>
                  <a:pt x="254325" y="105969"/>
                </a:moveTo>
                <a:lnTo>
                  <a:pt x="271429" y="120470"/>
                </a:lnTo>
                <a:lnTo>
                  <a:pt x="271429" y="203386"/>
                </a:lnTo>
                <a:lnTo>
                  <a:pt x="272173" y="203758"/>
                </a:lnTo>
                <a:lnTo>
                  <a:pt x="272545" y="203758"/>
                </a:lnTo>
                <a:lnTo>
                  <a:pt x="278865" y="204873"/>
                </a:lnTo>
                <a:lnTo>
                  <a:pt x="285186" y="206361"/>
                </a:lnTo>
                <a:lnTo>
                  <a:pt x="288161" y="207104"/>
                </a:lnTo>
                <a:lnTo>
                  <a:pt x="291507" y="207848"/>
                </a:lnTo>
                <a:lnTo>
                  <a:pt x="297828" y="209335"/>
                </a:lnTo>
                <a:lnTo>
                  <a:pt x="297828" y="105969"/>
                </a:lnTo>
                <a:close/>
                <a:moveTo>
                  <a:pt x="229413" y="103366"/>
                </a:moveTo>
                <a:lnTo>
                  <a:pt x="208963" y="120842"/>
                </a:lnTo>
                <a:lnTo>
                  <a:pt x="224580" y="120842"/>
                </a:lnTo>
                <a:lnTo>
                  <a:pt x="237222" y="109687"/>
                </a:lnTo>
                <a:close/>
                <a:moveTo>
                  <a:pt x="179589" y="103366"/>
                </a:moveTo>
                <a:lnTo>
                  <a:pt x="171409" y="110059"/>
                </a:lnTo>
                <a:lnTo>
                  <a:pt x="184423" y="120842"/>
                </a:lnTo>
                <a:lnTo>
                  <a:pt x="200039" y="120842"/>
                </a:lnTo>
                <a:close/>
                <a:moveTo>
                  <a:pt x="217887" y="94071"/>
                </a:moveTo>
                <a:lnTo>
                  <a:pt x="207476" y="102994"/>
                </a:lnTo>
                <a:lnTo>
                  <a:pt x="207476" y="115636"/>
                </a:lnTo>
                <a:lnTo>
                  <a:pt x="226067" y="100764"/>
                </a:lnTo>
                <a:close/>
                <a:moveTo>
                  <a:pt x="191116" y="93699"/>
                </a:moveTo>
                <a:lnTo>
                  <a:pt x="182936" y="100392"/>
                </a:lnTo>
                <a:lnTo>
                  <a:pt x="201527" y="115636"/>
                </a:lnTo>
                <a:lnTo>
                  <a:pt x="201527" y="102994"/>
                </a:lnTo>
                <a:close/>
                <a:moveTo>
                  <a:pt x="207476" y="85519"/>
                </a:moveTo>
                <a:lnTo>
                  <a:pt x="207476" y="96302"/>
                </a:lnTo>
                <a:lnTo>
                  <a:pt x="214169" y="90724"/>
                </a:lnTo>
                <a:close/>
                <a:moveTo>
                  <a:pt x="201899" y="85519"/>
                </a:moveTo>
                <a:lnTo>
                  <a:pt x="195206" y="90724"/>
                </a:lnTo>
                <a:lnTo>
                  <a:pt x="201899" y="96302"/>
                </a:lnTo>
                <a:close/>
                <a:moveTo>
                  <a:pt x="168807" y="44619"/>
                </a:moveTo>
                <a:lnTo>
                  <a:pt x="194462" y="72505"/>
                </a:lnTo>
                <a:lnTo>
                  <a:pt x="204130" y="64697"/>
                </a:lnTo>
                <a:lnTo>
                  <a:pt x="237593" y="92583"/>
                </a:lnTo>
                <a:lnTo>
                  <a:pt x="237593" y="92955"/>
                </a:lnTo>
                <a:lnTo>
                  <a:pt x="292995" y="92955"/>
                </a:lnTo>
                <a:lnTo>
                  <a:pt x="247633" y="44619"/>
                </a:lnTo>
                <a:close/>
                <a:moveTo>
                  <a:pt x="137574" y="33836"/>
                </a:moveTo>
                <a:lnTo>
                  <a:pt x="84031" y="92212"/>
                </a:lnTo>
                <a:lnTo>
                  <a:pt x="169550" y="92212"/>
                </a:lnTo>
                <a:lnTo>
                  <a:pt x="181820" y="82544"/>
                </a:lnTo>
                <a:close/>
                <a:moveTo>
                  <a:pt x="189257" y="0"/>
                </a:moveTo>
                <a:lnTo>
                  <a:pt x="204501" y="0"/>
                </a:lnTo>
                <a:lnTo>
                  <a:pt x="204501" y="29746"/>
                </a:lnTo>
                <a:lnTo>
                  <a:pt x="255069" y="29746"/>
                </a:lnTo>
                <a:lnTo>
                  <a:pt x="311214" y="92212"/>
                </a:lnTo>
                <a:lnTo>
                  <a:pt x="311214" y="213425"/>
                </a:lnTo>
                <a:lnTo>
                  <a:pt x="312701" y="213797"/>
                </a:lnTo>
                <a:lnTo>
                  <a:pt x="316419" y="214913"/>
                </a:lnTo>
                <a:lnTo>
                  <a:pt x="320138" y="216028"/>
                </a:lnTo>
                <a:lnTo>
                  <a:pt x="323484" y="217144"/>
                </a:lnTo>
                <a:lnTo>
                  <a:pt x="326830" y="218631"/>
                </a:lnTo>
                <a:lnTo>
                  <a:pt x="329433" y="219374"/>
                </a:lnTo>
                <a:lnTo>
                  <a:pt x="331664" y="220490"/>
                </a:lnTo>
                <a:lnTo>
                  <a:pt x="336498" y="222349"/>
                </a:lnTo>
                <a:lnTo>
                  <a:pt x="340959" y="224208"/>
                </a:lnTo>
                <a:lnTo>
                  <a:pt x="345421" y="226439"/>
                </a:lnTo>
                <a:lnTo>
                  <a:pt x="349511" y="228670"/>
                </a:lnTo>
                <a:lnTo>
                  <a:pt x="353230" y="230901"/>
                </a:lnTo>
                <a:lnTo>
                  <a:pt x="355089" y="232016"/>
                </a:lnTo>
                <a:lnTo>
                  <a:pt x="356948" y="233132"/>
                </a:lnTo>
                <a:lnTo>
                  <a:pt x="360294" y="235363"/>
                </a:lnTo>
                <a:lnTo>
                  <a:pt x="363269" y="237594"/>
                </a:lnTo>
                <a:lnTo>
                  <a:pt x="366243" y="239825"/>
                </a:lnTo>
                <a:lnTo>
                  <a:pt x="367731" y="240940"/>
                </a:lnTo>
                <a:lnTo>
                  <a:pt x="369218" y="242056"/>
                </a:lnTo>
                <a:lnTo>
                  <a:pt x="371821" y="244286"/>
                </a:lnTo>
                <a:lnTo>
                  <a:pt x="374052" y="246517"/>
                </a:lnTo>
                <a:lnTo>
                  <a:pt x="375167" y="247633"/>
                </a:lnTo>
                <a:lnTo>
                  <a:pt x="376282" y="248748"/>
                </a:lnTo>
                <a:lnTo>
                  <a:pt x="378142" y="251351"/>
                </a:lnTo>
                <a:lnTo>
                  <a:pt x="378885" y="252467"/>
                </a:lnTo>
                <a:lnTo>
                  <a:pt x="379629" y="253582"/>
                </a:lnTo>
                <a:lnTo>
                  <a:pt x="375911" y="250979"/>
                </a:lnTo>
                <a:lnTo>
                  <a:pt x="372192" y="248377"/>
                </a:lnTo>
                <a:lnTo>
                  <a:pt x="368102" y="245774"/>
                </a:lnTo>
                <a:lnTo>
                  <a:pt x="364012" y="243171"/>
                </a:lnTo>
                <a:lnTo>
                  <a:pt x="361781" y="242056"/>
                </a:lnTo>
                <a:lnTo>
                  <a:pt x="359551" y="240940"/>
                </a:lnTo>
                <a:lnTo>
                  <a:pt x="355089" y="238709"/>
                </a:lnTo>
                <a:lnTo>
                  <a:pt x="352858" y="237594"/>
                </a:lnTo>
                <a:lnTo>
                  <a:pt x="350255" y="236478"/>
                </a:lnTo>
                <a:lnTo>
                  <a:pt x="345421" y="234247"/>
                </a:lnTo>
                <a:lnTo>
                  <a:pt x="340588" y="232388"/>
                </a:lnTo>
                <a:lnTo>
                  <a:pt x="336498" y="230529"/>
                </a:lnTo>
                <a:lnTo>
                  <a:pt x="332408" y="228670"/>
                </a:lnTo>
                <a:lnTo>
                  <a:pt x="328318" y="227183"/>
                </a:lnTo>
                <a:lnTo>
                  <a:pt x="323856" y="225695"/>
                </a:lnTo>
                <a:lnTo>
                  <a:pt x="319394" y="224208"/>
                </a:lnTo>
                <a:lnTo>
                  <a:pt x="314932" y="222721"/>
                </a:lnTo>
                <a:lnTo>
                  <a:pt x="310470" y="221234"/>
                </a:lnTo>
                <a:lnTo>
                  <a:pt x="306008" y="219746"/>
                </a:lnTo>
                <a:lnTo>
                  <a:pt x="301547" y="218631"/>
                </a:lnTo>
                <a:lnTo>
                  <a:pt x="297085" y="217515"/>
                </a:lnTo>
                <a:lnTo>
                  <a:pt x="292623" y="216400"/>
                </a:lnTo>
                <a:lnTo>
                  <a:pt x="287789" y="215284"/>
                </a:lnTo>
                <a:lnTo>
                  <a:pt x="282955" y="214169"/>
                </a:lnTo>
                <a:lnTo>
                  <a:pt x="278122" y="213054"/>
                </a:lnTo>
                <a:lnTo>
                  <a:pt x="273288" y="212310"/>
                </a:lnTo>
                <a:lnTo>
                  <a:pt x="268454" y="211566"/>
                </a:lnTo>
                <a:lnTo>
                  <a:pt x="263621" y="210823"/>
                </a:lnTo>
                <a:lnTo>
                  <a:pt x="258787" y="210079"/>
                </a:lnTo>
                <a:lnTo>
                  <a:pt x="253953" y="209335"/>
                </a:lnTo>
                <a:lnTo>
                  <a:pt x="248748" y="208592"/>
                </a:lnTo>
                <a:lnTo>
                  <a:pt x="243542" y="207848"/>
                </a:lnTo>
                <a:lnTo>
                  <a:pt x="238337" y="207104"/>
                </a:lnTo>
                <a:lnTo>
                  <a:pt x="233132" y="206733"/>
                </a:lnTo>
                <a:lnTo>
                  <a:pt x="227926" y="206361"/>
                </a:lnTo>
                <a:lnTo>
                  <a:pt x="222721" y="205989"/>
                </a:lnTo>
                <a:lnTo>
                  <a:pt x="217143" y="205617"/>
                </a:lnTo>
                <a:lnTo>
                  <a:pt x="211566" y="205245"/>
                </a:lnTo>
                <a:lnTo>
                  <a:pt x="205989" y="204873"/>
                </a:lnTo>
                <a:lnTo>
                  <a:pt x="172525" y="204873"/>
                </a:lnTo>
                <a:lnTo>
                  <a:pt x="166947" y="205245"/>
                </a:lnTo>
                <a:lnTo>
                  <a:pt x="161370" y="205617"/>
                </a:lnTo>
                <a:lnTo>
                  <a:pt x="156165" y="205989"/>
                </a:lnTo>
                <a:lnTo>
                  <a:pt x="150959" y="206361"/>
                </a:lnTo>
                <a:lnTo>
                  <a:pt x="145754" y="206733"/>
                </a:lnTo>
                <a:lnTo>
                  <a:pt x="140548" y="207104"/>
                </a:lnTo>
                <a:lnTo>
                  <a:pt x="135343" y="207848"/>
                </a:lnTo>
                <a:lnTo>
                  <a:pt x="130137" y="208592"/>
                </a:lnTo>
                <a:lnTo>
                  <a:pt x="124932" y="209335"/>
                </a:lnTo>
                <a:lnTo>
                  <a:pt x="119726" y="210079"/>
                </a:lnTo>
                <a:lnTo>
                  <a:pt x="114893" y="210823"/>
                </a:lnTo>
                <a:lnTo>
                  <a:pt x="110059" y="211566"/>
                </a:lnTo>
                <a:lnTo>
                  <a:pt x="105225" y="212310"/>
                </a:lnTo>
                <a:lnTo>
                  <a:pt x="100392" y="213054"/>
                </a:lnTo>
                <a:lnTo>
                  <a:pt x="95558" y="214169"/>
                </a:lnTo>
                <a:lnTo>
                  <a:pt x="90724" y="215284"/>
                </a:lnTo>
                <a:lnTo>
                  <a:pt x="86262" y="216400"/>
                </a:lnTo>
                <a:lnTo>
                  <a:pt x="81801" y="217515"/>
                </a:lnTo>
                <a:lnTo>
                  <a:pt x="77339" y="218631"/>
                </a:lnTo>
                <a:lnTo>
                  <a:pt x="72877" y="219746"/>
                </a:lnTo>
                <a:lnTo>
                  <a:pt x="68415" y="221234"/>
                </a:lnTo>
                <a:lnTo>
                  <a:pt x="63953" y="222721"/>
                </a:lnTo>
                <a:lnTo>
                  <a:pt x="59491" y="224208"/>
                </a:lnTo>
                <a:lnTo>
                  <a:pt x="55029" y="225695"/>
                </a:lnTo>
                <a:lnTo>
                  <a:pt x="50939" y="227183"/>
                </a:lnTo>
                <a:lnTo>
                  <a:pt x="46849" y="228670"/>
                </a:lnTo>
                <a:lnTo>
                  <a:pt x="42759" y="230529"/>
                </a:lnTo>
                <a:lnTo>
                  <a:pt x="38669" y="232388"/>
                </a:lnTo>
                <a:lnTo>
                  <a:pt x="34579" y="234247"/>
                </a:lnTo>
                <a:lnTo>
                  <a:pt x="29374" y="236478"/>
                </a:lnTo>
                <a:lnTo>
                  <a:pt x="24540" y="238709"/>
                </a:lnTo>
                <a:lnTo>
                  <a:pt x="20078" y="240940"/>
                </a:lnTo>
                <a:lnTo>
                  <a:pt x="15616" y="243543"/>
                </a:lnTo>
                <a:lnTo>
                  <a:pt x="11526" y="246146"/>
                </a:lnTo>
                <a:lnTo>
                  <a:pt x="7436" y="248748"/>
                </a:lnTo>
                <a:lnTo>
                  <a:pt x="3718" y="251351"/>
                </a:lnTo>
                <a:lnTo>
                  <a:pt x="0" y="253954"/>
                </a:lnTo>
                <a:lnTo>
                  <a:pt x="1487" y="251351"/>
                </a:lnTo>
                <a:lnTo>
                  <a:pt x="3346" y="248748"/>
                </a:lnTo>
                <a:lnTo>
                  <a:pt x="5577" y="246517"/>
                </a:lnTo>
                <a:lnTo>
                  <a:pt x="7808" y="244286"/>
                </a:lnTo>
                <a:lnTo>
                  <a:pt x="10411" y="242056"/>
                </a:lnTo>
                <a:lnTo>
                  <a:pt x="13014" y="239825"/>
                </a:lnTo>
                <a:lnTo>
                  <a:pt x="15988" y="237594"/>
                </a:lnTo>
                <a:lnTo>
                  <a:pt x="19335" y="235363"/>
                </a:lnTo>
                <a:lnTo>
                  <a:pt x="22681" y="233132"/>
                </a:lnTo>
                <a:lnTo>
                  <a:pt x="26399" y="230901"/>
                </a:lnTo>
                <a:lnTo>
                  <a:pt x="30117" y="228670"/>
                </a:lnTo>
                <a:lnTo>
                  <a:pt x="34207" y="226439"/>
                </a:lnTo>
                <a:lnTo>
                  <a:pt x="38298" y="224208"/>
                </a:lnTo>
                <a:lnTo>
                  <a:pt x="42759" y="222349"/>
                </a:lnTo>
                <a:lnTo>
                  <a:pt x="47593" y="220490"/>
                </a:lnTo>
                <a:lnTo>
                  <a:pt x="52427" y="218631"/>
                </a:lnTo>
                <a:lnTo>
                  <a:pt x="56517" y="217144"/>
                </a:lnTo>
                <a:lnTo>
                  <a:pt x="60979" y="215656"/>
                </a:lnTo>
                <a:lnTo>
                  <a:pt x="60979" y="92212"/>
                </a:lnTo>
                <a:lnTo>
                  <a:pt x="117867" y="29746"/>
                </a:lnTo>
                <a:lnTo>
                  <a:pt x="136830" y="8924"/>
                </a:lnTo>
                <a:lnTo>
                  <a:pt x="159511" y="33836"/>
                </a:lnTo>
                <a:lnTo>
                  <a:pt x="155793" y="29746"/>
                </a:lnTo>
                <a:lnTo>
                  <a:pt x="189257" y="2974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noFill/>
              </a:defRPr>
            </a:lvl1pPr>
            <a:lvl2pPr marL="227012" indent="0">
              <a:buNone/>
              <a:defRPr sz="200"/>
            </a:lvl2pPr>
            <a:lvl3pPr marL="460375" indent="0">
              <a:buNone/>
              <a:defRPr sz="200"/>
            </a:lvl3pPr>
            <a:lvl4pPr marL="625475" indent="0">
              <a:buNone/>
              <a:defRPr sz="200"/>
            </a:lvl4pPr>
            <a:lvl5pPr marL="798513" indent="0">
              <a:buNone/>
              <a:defRPr sz="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640E31-AAE4-028F-3170-BFC524E69908}"/>
              </a:ext>
            </a:extLst>
          </p:cNvPr>
          <p:cNvGrpSpPr/>
          <p:nvPr userDrawn="1"/>
        </p:nvGrpSpPr>
        <p:grpSpPr>
          <a:xfrm>
            <a:off x="12361180" y="0"/>
            <a:ext cx="3077430" cy="1903228"/>
            <a:chOff x="12361180" y="4816547"/>
            <a:chExt cx="3077430" cy="19032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167763-8761-480D-11FC-1634B49EEB5A}"/>
                </a:ext>
              </a:extLst>
            </p:cNvPr>
            <p:cNvSpPr/>
            <p:nvPr userDrawn="1"/>
          </p:nvSpPr>
          <p:spPr>
            <a:xfrm>
              <a:off x="12361180" y="4816547"/>
              <a:ext cx="3077430" cy="190322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91440" rtlCol="0" anchor="t"/>
            <a:lstStyle/>
            <a:p>
              <a:pPr>
                <a:spcBef>
                  <a:spcPts val="1200"/>
                </a:spcBef>
              </a:pPr>
              <a:r>
                <a:rPr lang="en-US" sz="1000" b="1" cap="all">
                  <a:solidFill>
                    <a:schemeClr val="bg1"/>
                  </a:solidFill>
                </a:rPr>
                <a:t>Floating Logo</a:t>
              </a:r>
            </a:p>
            <a:p>
              <a:pPr>
                <a:spcBef>
                  <a:spcPts val="1200"/>
                </a:spcBef>
              </a:pPr>
              <a:r>
                <a:rPr lang="en-US" sz="1000">
                  <a:solidFill>
                    <a:schemeClr val="bg1"/>
                  </a:solidFill>
                </a:rPr>
                <a:t>This layout is built in layers, with a logo 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overlay that should hover over the image. </a:t>
              </a:r>
            </a:p>
            <a:p>
              <a:pPr>
                <a:spcBef>
                  <a:spcPts val="1200"/>
                </a:spcBef>
              </a:pPr>
              <a:r>
                <a:rPr lang="en-US" sz="1000">
                  <a:solidFill>
                    <a:schemeClr val="bg1"/>
                  </a:solidFill>
                </a:rPr>
                <a:t>The color of the logo may be changed to suit the color of the image behind it. Change the color by selecting it and choosing a new color from the theme row of the Fill Palette, White or Accent 1.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FD9589-C241-A22D-69C6-418B9E0B1168}"/>
                </a:ext>
              </a:extLst>
            </p:cNvPr>
            <p:cNvGrpSpPr/>
            <p:nvPr userDrawn="1"/>
          </p:nvGrpSpPr>
          <p:grpSpPr>
            <a:xfrm>
              <a:off x="12467344" y="6414314"/>
              <a:ext cx="887150" cy="242419"/>
              <a:chOff x="12435444" y="7109930"/>
              <a:chExt cx="1638529" cy="44773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1A248F-76C0-4952-032C-310C63AC09E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2435444" y="7109930"/>
                <a:ext cx="1638529" cy="44773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1978B51-1574-C3E6-CDAB-3F52660DBD57}"/>
                  </a:ext>
                </a:extLst>
              </p:cNvPr>
              <p:cNvSpPr/>
              <p:nvPr userDrawn="1"/>
            </p:nvSpPr>
            <p:spPr>
              <a:xfrm>
                <a:off x="12435445" y="7366312"/>
                <a:ext cx="166864" cy="19135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6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B918271-C12C-0A16-06F9-61A12E6662D0}"/>
                  </a:ext>
                </a:extLst>
              </p:cNvPr>
              <p:cNvSpPr/>
              <p:nvPr userDrawn="1"/>
            </p:nvSpPr>
            <p:spPr>
              <a:xfrm>
                <a:off x="13087844" y="7366312"/>
                <a:ext cx="166864" cy="19135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215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49B3629-9821-1141-EFA1-237FD33B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C98AFB-A3B7-254C-9245-53A248FF92F8}"/>
              </a:ext>
            </a:extLst>
          </p:cNvPr>
          <p:cNvCxnSpPr/>
          <p:nvPr userDrawn="1"/>
        </p:nvCxnSpPr>
        <p:spPr>
          <a:xfrm>
            <a:off x="3052057" y="4116704"/>
            <a:ext cx="0" cy="2053590"/>
          </a:xfrm>
          <a:prstGeom prst="line">
            <a:avLst/>
          </a:prstGeom>
          <a:ln w="9525" cap="flat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64F42BDC-6047-2F6F-09CA-8C0BC87B3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194" y="4502949"/>
            <a:ext cx="1358760" cy="1198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CF135B-05D9-7405-CA71-E6AD9E1BB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238" y="4576691"/>
            <a:ext cx="7726361" cy="1133616"/>
          </a:xfrm>
        </p:spPr>
        <p:txBody>
          <a:bodyPr anchor="ctr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374158-1E2E-1CA0-4441-6C2C718E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51237" y="6446519"/>
            <a:ext cx="5120640" cy="13716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04A1F-1B47-DAA5-802F-619499DBC48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A403F-92D9-921E-92F4-70F73A52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87AD3EF-EA8A-4697-B93C-5616965A0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1237" y="5884544"/>
            <a:ext cx="7726355" cy="285750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27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07E2F8D-89D9-09E3-18DC-7943E83D3253}"/>
              </a:ext>
            </a:extLst>
          </p:cNvPr>
          <p:cNvSpPr/>
          <p:nvPr userDrawn="1"/>
        </p:nvSpPr>
        <p:spPr>
          <a:xfrm>
            <a:off x="3837809" y="0"/>
            <a:ext cx="8354191" cy="6858000"/>
          </a:xfrm>
          <a:custGeom>
            <a:avLst/>
            <a:gdLst>
              <a:gd name="connsiteX0" fmla="*/ 4 w 8354191"/>
              <a:gd name="connsiteY0" fmla="*/ 0 h 6858000"/>
              <a:gd name="connsiteX1" fmla="*/ 80687 w 8354191"/>
              <a:gd name="connsiteY1" fmla="*/ 0 h 6858000"/>
              <a:gd name="connsiteX2" fmla="*/ 8273508 w 8354191"/>
              <a:gd name="connsiteY2" fmla="*/ 0 h 6858000"/>
              <a:gd name="connsiteX3" fmla="*/ 8354191 w 8354191"/>
              <a:gd name="connsiteY3" fmla="*/ 0 h 6858000"/>
              <a:gd name="connsiteX4" fmla="*/ 8354191 w 8354191"/>
              <a:gd name="connsiteY4" fmla="*/ 6858000 h 6858000"/>
              <a:gd name="connsiteX5" fmla="*/ 8273508 w 8354191"/>
              <a:gd name="connsiteY5" fmla="*/ 6858000 h 6858000"/>
              <a:gd name="connsiteX6" fmla="*/ 80683 w 8354191"/>
              <a:gd name="connsiteY6" fmla="*/ 6858000 h 6858000"/>
              <a:gd name="connsiteX7" fmla="*/ 0 w 8354191"/>
              <a:gd name="connsiteY7" fmla="*/ 6858000 h 6858000"/>
              <a:gd name="connsiteX8" fmla="*/ 50583 w 8354191"/>
              <a:gd name="connsiteY8" fmla="*/ 6811530 h 6858000"/>
              <a:gd name="connsiteX9" fmla="*/ 1106226 w 8354191"/>
              <a:gd name="connsiteY9" fmla="*/ 3428998 h 6858000"/>
              <a:gd name="connsiteX10" fmla="*/ 50582 w 8354191"/>
              <a:gd name="connsiteY10" fmla="*/ 464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54191" h="6858000">
                <a:moveTo>
                  <a:pt x="4" y="0"/>
                </a:moveTo>
                <a:lnTo>
                  <a:pt x="80687" y="0"/>
                </a:lnTo>
                <a:lnTo>
                  <a:pt x="8273508" y="0"/>
                </a:lnTo>
                <a:lnTo>
                  <a:pt x="8354191" y="0"/>
                </a:lnTo>
                <a:lnTo>
                  <a:pt x="8354191" y="6858000"/>
                </a:lnTo>
                <a:lnTo>
                  <a:pt x="8273508" y="6858000"/>
                </a:lnTo>
                <a:lnTo>
                  <a:pt x="80683" y="6858000"/>
                </a:lnTo>
                <a:lnTo>
                  <a:pt x="0" y="6858000"/>
                </a:lnTo>
                <a:lnTo>
                  <a:pt x="50583" y="6811530"/>
                </a:lnTo>
                <a:cubicBezTo>
                  <a:pt x="679371" y="6160112"/>
                  <a:pt x="1106226" y="4889620"/>
                  <a:pt x="1106226" y="3428998"/>
                </a:cubicBezTo>
                <a:cubicBezTo>
                  <a:pt x="1106226" y="1968375"/>
                  <a:pt x="679371" y="697884"/>
                  <a:pt x="50582" y="4646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en-US" sz="16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BBA6765-A7C3-BC22-1D47-31C62A1B68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8127" y="1388539"/>
            <a:ext cx="2386584" cy="2389711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DE475-A228-9469-475E-680AEA619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128247"/>
            <a:ext cx="3073400" cy="1358153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94EF3E-BB5E-F394-3F1B-69FC35EFF4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4B244-2258-02B4-52DE-F5399209AD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9FD93-0049-3847-2351-B8C73457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8B1950-DA1A-6132-4D89-3B7B73DC9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59472" y="6347780"/>
            <a:ext cx="379256" cy="33463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373D81-633F-A7C0-F41F-3FD70A869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7400" y="1371600"/>
            <a:ext cx="5410200" cy="4114797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3032F-2C11-BFFA-9315-80DE55A8D375}"/>
              </a:ext>
            </a:extLst>
          </p:cNvPr>
          <p:cNvSpPr/>
          <p:nvPr userDrawn="1"/>
        </p:nvSpPr>
        <p:spPr>
          <a:xfrm>
            <a:off x="12361180" y="0"/>
            <a:ext cx="3077430" cy="11158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rtlCol="0" anchor="t"/>
          <a:lstStyle/>
          <a:p>
            <a:pPr>
              <a:spcBef>
                <a:spcPts val="1200"/>
              </a:spcBef>
            </a:pPr>
            <a:r>
              <a:rPr lang="en-US" sz="1000" b="1" cap="all">
                <a:solidFill>
                  <a:schemeClr val="bg1"/>
                </a:solidFill>
              </a:rPr>
              <a:t>Image</a:t>
            </a:r>
          </a:p>
          <a:p>
            <a:pPr>
              <a:spcBef>
                <a:spcPts val="1200"/>
              </a:spcBef>
            </a:pPr>
            <a:r>
              <a:rPr lang="en-US" sz="1000">
                <a:solidFill>
                  <a:schemeClr val="bg1"/>
                </a:solidFill>
              </a:rPr>
              <a:t>In order to add an image, click on the 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image icon in the center. Find and insert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your image. To correct the sizing, 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use the Reset button.</a:t>
            </a:r>
          </a:p>
        </p:txBody>
      </p:sp>
    </p:spTree>
    <p:extLst>
      <p:ext uri="{BB962C8B-B14F-4D97-AF65-F5344CB8AC3E}">
        <p14:creationId xmlns:p14="http://schemas.microsoft.com/office/powerpoint/2010/main" val="157980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3935-F171-4F4B-8085-4D27697A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44029-E1E5-1ED0-107B-94FAA80229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30AE7-AFB0-4DA7-34EF-E459E06F36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2D6ED-BFC7-FDC4-BAE9-1B0E35A7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08BF17-913A-51E7-8C0D-CF41B09642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numCol="2" spcCol="457200"/>
          <a:lstStyle>
            <a:lvl1pPr marL="115888" indent="-115888">
              <a:defRPr sz="1000"/>
            </a:lvl1pPr>
            <a:lvl2pPr marL="346075" indent="-117475">
              <a:defRPr sz="1000"/>
            </a:lvl2pPr>
            <a:lvl3pPr marL="568325" indent="-107950">
              <a:defRPr sz="900"/>
            </a:lvl3pPr>
            <a:lvl4pPr marL="746125" indent="-120650">
              <a:defRPr sz="800"/>
            </a:lvl4pPr>
            <a:lvl5pPr marL="914400" indent="-115888"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288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7570F0F-DC6E-781A-F824-C51C4D0390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r="278"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33F420-6B40-C199-7FA4-492A0C5392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000000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540753E-CC2F-AEE1-7FE7-824E16EFC1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1524" y="2057401"/>
            <a:ext cx="310895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94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of Layou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D0389B-2D1F-4848-A9BB-0548CDA2FD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1500" cap="all" baseline="0">
                <a:solidFill>
                  <a:srgbClr val="FFFFFF"/>
                </a:solidFill>
              </a:rPr>
              <a:t>Do not use layouts past this point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54B5B1-29BF-4C96-831D-2FFC45D4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99430-8D29-4F77-8281-876599D1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8A499-8276-4A10-9835-74A77FA4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17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green leaves&#10;&#10;Description automatically generated with medium confidence">
            <a:extLst>
              <a:ext uri="{FF2B5EF4-FFF2-40B4-BE49-F238E27FC236}">
                <a16:creationId xmlns:a16="http://schemas.microsoft.com/office/drawing/2014/main" id="{A0166E1D-2523-3C8F-CC15-D8457D6EC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8" b="7868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42D9548-4B91-5364-53C5-B88B6809F1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659472" y="6347780"/>
            <a:ext cx="379256" cy="334637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FCB19E9-8CBC-D17D-8548-966076A64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56600" y="6446519"/>
            <a:ext cx="1828800" cy="137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2FEC046-08BC-0C57-5927-DE48BF69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7B67B58B-C0D8-2987-8177-090620E0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38988" cy="6858001"/>
          </a:xfrm>
          <a:custGeom>
            <a:avLst/>
            <a:gdLst>
              <a:gd name="connsiteX0" fmla="*/ 1589760 w 9038988"/>
              <a:gd name="connsiteY0" fmla="*/ 0 h 6858001"/>
              <a:gd name="connsiteX1" fmla="*/ 2275560 w 9038988"/>
              <a:gd name="connsiteY1" fmla="*/ 0 h 6858001"/>
              <a:gd name="connsiteX2" fmla="*/ 3411565 w 9038988"/>
              <a:gd name="connsiteY2" fmla="*/ 0 h 6858001"/>
              <a:gd name="connsiteX3" fmla="*/ 4097365 w 9038988"/>
              <a:gd name="connsiteY3" fmla="*/ 0 h 6858001"/>
              <a:gd name="connsiteX4" fmla="*/ 4097366 w 9038988"/>
              <a:gd name="connsiteY4" fmla="*/ 1 h 6858001"/>
              <a:gd name="connsiteX5" fmla="*/ 5425158 w 9038988"/>
              <a:gd name="connsiteY5" fmla="*/ 1 h 6858001"/>
              <a:gd name="connsiteX6" fmla="*/ 5425160 w 9038988"/>
              <a:gd name="connsiteY6" fmla="*/ 0 h 6858001"/>
              <a:gd name="connsiteX7" fmla="*/ 6110960 w 9038988"/>
              <a:gd name="connsiteY7" fmla="*/ 0 h 6858001"/>
              <a:gd name="connsiteX8" fmla="*/ 7246965 w 9038988"/>
              <a:gd name="connsiteY8" fmla="*/ 0 h 6858001"/>
              <a:gd name="connsiteX9" fmla="*/ 7932765 w 9038988"/>
              <a:gd name="connsiteY9" fmla="*/ 0 h 6858001"/>
              <a:gd name="connsiteX10" fmla="*/ 7983344 w 9038988"/>
              <a:gd name="connsiteY10" fmla="*/ 46467 h 6858001"/>
              <a:gd name="connsiteX11" fmla="*/ 9038988 w 9038988"/>
              <a:gd name="connsiteY11" fmla="*/ 3428999 h 6858001"/>
              <a:gd name="connsiteX12" fmla="*/ 7983345 w 9038988"/>
              <a:gd name="connsiteY12" fmla="*/ 6811531 h 6858001"/>
              <a:gd name="connsiteX13" fmla="*/ 7932762 w 9038988"/>
              <a:gd name="connsiteY13" fmla="*/ 6858001 h 6858001"/>
              <a:gd name="connsiteX14" fmla="*/ 7478992 w 9038988"/>
              <a:gd name="connsiteY14" fmla="*/ 6858001 h 6858001"/>
              <a:gd name="connsiteX15" fmla="*/ 7246962 w 9038988"/>
              <a:gd name="connsiteY15" fmla="*/ 6858001 h 6858001"/>
              <a:gd name="connsiteX16" fmla="*/ 6793192 w 9038988"/>
              <a:gd name="connsiteY16" fmla="*/ 6858001 h 6858001"/>
              <a:gd name="connsiteX17" fmla="*/ 4097362 w 9038988"/>
              <a:gd name="connsiteY17" fmla="*/ 6858001 h 6858001"/>
              <a:gd name="connsiteX18" fmla="*/ 3835400 w 9038988"/>
              <a:gd name="connsiteY18" fmla="*/ 6858001 h 6858001"/>
              <a:gd name="connsiteX19" fmla="*/ 3643592 w 9038988"/>
              <a:gd name="connsiteY19" fmla="*/ 6858001 h 6858001"/>
              <a:gd name="connsiteX20" fmla="*/ 3411562 w 9038988"/>
              <a:gd name="connsiteY20" fmla="*/ 6858001 h 6858001"/>
              <a:gd name="connsiteX21" fmla="*/ 2957792 w 9038988"/>
              <a:gd name="connsiteY21" fmla="*/ 6858001 h 6858001"/>
              <a:gd name="connsiteX22" fmla="*/ 0 w 9038988"/>
              <a:gd name="connsiteY22" fmla="*/ 6858001 h 6858001"/>
              <a:gd name="connsiteX23" fmla="*/ 0 w 9038988"/>
              <a:gd name="connsiteY23" fmla="*/ 1 h 6858001"/>
              <a:gd name="connsiteX24" fmla="*/ 1589758 w 9038988"/>
              <a:gd name="connsiteY2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038988" h="6858001">
                <a:moveTo>
                  <a:pt x="1589760" y="0"/>
                </a:moveTo>
                <a:lnTo>
                  <a:pt x="2275560" y="0"/>
                </a:lnTo>
                <a:lnTo>
                  <a:pt x="3411565" y="0"/>
                </a:lnTo>
                <a:lnTo>
                  <a:pt x="4097365" y="0"/>
                </a:lnTo>
                <a:lnTo>
                  <a:pt x="4097366" y="1"/>
                </a:lnTo>
                <a:lnTo>
                  <a:pt x="5425158" y="1"/>
                </a:lnTo>
                <a:lnTo>
                  <a:pt x="5425160" y="0"/>
                </a:lnTo>
                <a:lnTo>
                  <a:pt x="6110960" y="0"/>
                </a:lnTo>
                <a:lnTo>
                  <a:pt x="7246965" y="0"/>
                </a:lnTo>
                <a:lnTo>
                  <a:pt x="7932765" y="0"/>
                </a:lnTo>
                <a:lnTo>
                  <a:pt x="7983344" y="46467"/>
                </a:lnTo>
                <a:cubicBezTo>
                  <a:pt x="8612133" y="697885"/>
                  <a:pt x="9038988" y="1968376"/>
                  <a:pt x="9038988" y="3428999"/>
                </a:cubicBezTo>
                <a:cubicBezTo>
                  <a:pt x="9038988" y="4889621"/>
                  <a:pt x="8612133" y="6160113"/>
                  <a:pt x="7983345" y="6811531"/>
                </a:cubicBezTo>
                <a:lnTo>
                  <a:pt x="7932762" y="6858001"/>
                </a:lnTo>
                <a:lnTo>
                  <a:pt x="7478992" y="6858001"/>
                </a:lnTo>
                <a:lnTo>
                  <a:pt x="7246962" y="6858001"/>
                </a:lnTo>
                <a:lnTo>
                  <a:pt x="6793192" y="6858001"/>
                </a:lnTo>
                <a:lnTo>
                  <a:pt x="4097362" y="6858001"/>
                </a:lnTo>
                <a:lnTo>
                  <a:pt x="3835400" y="6858001"/>
                </a:lnTo>
                <a:lnTo>
                  <a:pt x="3643592" y="6858001"/>
                </a:lnTo>
                <a:lnTo>
                  <a:pt x="3411562" y="6858001"/>
                </a:lnTo>
                <a:lnTo>
                  <a:pt x="2957792" y="6858001"/>
                </a:lnTo>
                <a:lnTo>
                  <a:pt x="0" y="6858001"/>
                </a:lnTo>
                <a:lnTo>
                  <a:pt x="0" y="1"/>
                </a:lnTo>
                <a:lnTo>
                  <a:pt x="1589758" y="1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685800" tIns="2743200" rIns="1371600" anchor="t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42782-C12F-41FC-B1C9-9F1C9D183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402176"/>
            <a:ext cx="6985000" cy="77002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70D42EE-0460-E97B-457B-381316DD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B0A092-33D7-DC11-C360-EB2FEE28F095}"/>
              </a:ext>
            </a:extLst>
          </p:cNvPr>
          <p:cNvGrpSpPr/>
          <p:nvPr userDrawn="1"/>
        </p:nvGrpSpPr>
        <p:grpSpPr>
          <a:xfrm>
            <a:off x="12361180" y="1562364"/>
            <a:ext cx="3077430" cy="2254153"/>
            <a:chOff x="12361180" y="2017058"/>
            <a:chExt cx="3077430" cy="22541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B7F28A-459A-38B9-EEAB-52973C29AF4D}"/>
                </a:ext>
              </a:extLst>
            </p:cNvPr>
            <p:cNvSpPr/>
            <p:nvPr userDrawn="1"/>
          </p:nvSpPr>
          <p:spPr>
            <a:xfrm>
              <a:off x="12361180" y="2017058"/>
              <a:ext cx="3077430" cy="22541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91440" rtlCol="0" anchor="t"/>
            <a:lstStyle/>
            <a:p>
              <a:pPr>
                <a:spcBef>
                  <a:spcPts val="1200"/>
                </a:spcBef>
              </a:pPr>
              <a:r>
                <a:rPr lang="en-US" sz="1000" b="1" cap="all">
                  <a:solidFill>
                    <a:schemeClr val="bg1"/>
                  </a:solidFill>
                </a:rPr>
                <a:t>Image and color overlay</a:t>
              </a:r>
            </a:p>
            <a:p>
              <a:pPr>
                <a:spcBef>
                  <a:spcPts val="1200"/>
                </a:spcBef>
              </a:pPr>
              <a:r>
                <a:rPr lang="en-US" sz="1000">
                  <a:solidFill>
                    <a:schemeClr val="bg1"/>
                  </a:solidFill>
                </a:rPr>
                <a:t>This layout is built in layers, with a colored 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overlay that should hover over the image. </a:t>
              </a:r>
            </a:p>
            <a:p>
              <a:pPr>
                <a:spcBef>
                  <a:spcPts val="1200"/>
                </a:spcBef>
              </a:pPr>
              <a:r>
                <a:rPr lang="en-US" sz="1000">
                  <a:solidFill>
                    <a:schemeClr val="bg1"/>
                  </a:solidFill>
                </a:rPr>
                <a:t>The curved color overlay may be changed to 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any of the accent colors in the template palette. Change the color by selecting it and 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choosing a new color from the theme row 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of the Fill Palette, Accents 1 – 6.</a:t>
              </a:r>
            </a:p>
            <a:p>
              <a:pPr>
                <a:spcBef>
                  <a:spcPts val="1200"/>
                </a:spcBef>
              </a:pPr>
              <a:endParaRPr lang="en-US" sz="1000">
                <a:solidFill>
                  <a:schemeClr val="bg1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34FB60-30DD-FAD7-CE7E-355D5705F9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2435444" y="3718968"/>
              <a:ext cx="1638529" cy="44773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4116FB-8EAB-6561-CD53-27C2C83465CB}"/>
                </a:ext>
              </a:extLst>
            </p:cNvPr>
            <p:cNvSpPr/>
            <p:nvPr userDrawn="1"/>
          </p:nvSpPr>
          <p:spPr>
            <a:xfrm>
              <a:off x="13082530" y="3975350"/>
              <a:ext cx="991443" cy="19135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60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4683E0A-6018-0C01-7132-CAF046F2B29F}"/>
              </a:ext>
            </a:extLst>
          </p:cNvPr>
          <p:cNvSpPr/>
          <p:nvPr userDrawn="1"/>
        </p:nvSpPr>
        <p:spPr>
          <a:xfrm>
            <a:off x="12361180" y="1"/>
            <a:ext cx="3077430" cy="143394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rtlCol="0" anchor="t"/>
          <a:lstStyle/>
          <a:p>
            <a:pPr>
              <a:spcBef>
                <a:spcPts val="1200"/>
              </a:spcBef>
            </a:pPr>
            <a:r>
              <a:rPr lang="en-US" sz="1000" b="1" cap="all">
                <a:solidFill>
                  <a:schemeClr val="bg1"/>
                </a:solidFill>
              </a:rPr>
              <a:t>Optional icon &amp; gradient line</a:t>
            </a:r>
          </a:p>
          <a:p>
            <a:pPr marL="174625" indent="-174625">
              <a:spcBef>
                <a:spcPts val="1200"/>
              </a:spcBef>
              <a:buFont typeface="+mj-lt"/>
              <a:buAutoNum type="arabicPeriod"/>
            </a:pPr>
            <a:r>
              <a:rPr lang="en-US" sz="1000" cap="all">
                <a:solidFill>
                  <a:schemeClr val="bg1"/>
                </a:solidFill>
              </a:rPr>
              <a:t>Icon – </a:t>
            </a:r>
            <a:r>
              <a:rPr lang="en-US" sz="1000">
                <a:solidFill>
                  <a:schemeClr val="bg1"/>
                </a:solidFill>
              </a:rPr>
              <a:t>Copy and paste an icon from the 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icon library, scale up to 1 inch height as shown in sample slide.</a:t>
            </a:r>
          </a:p>
          <a:p>
            <a:pPr marL="174625" indent="-174625">
              <a:spcBef>
                <a:spcPts val="1200"/>
              </a:spcBef>
              <a:buFont typeface="+mj-lt"/>
              <a:buAutoNum type="arabicPeriod"/>
            </a:pPr>
            <a:r>
              <a:rPr lang="en-US" sz="1000" cap="all">
                <a:solidFill>
                  <a:schemeClr val="bg1"/>
                </a:solidFill>
              </a:rPr>
              <a:t>Gradient line – </a:t>
            </a:r>
            <a:r>
              <a:rPr lang="en-US" sz="1000">
                <a:solidFill>
                  <a:schemeClr val="bg1"/>
                </a:solidFill>
              </a:rPr>
              <a:t>Copy and paste the gradient line from sample slide as needed. </a:t>
            </a:r>
          </a:p>
        </p:txBody>
      </p:sp>
    </p:spTree>
    <p:extLst>
      <p:ext uri="{BB962C8B-B14F-4D97-AF65-F5344CB8AC3E}">
        <p14:creationId xmlns:p14="http://schemas.microsoft.com/office/powerpoint/2010/main" val="401177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701C647-85A7-27B5-C95E-56034F2D47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A86A5FA-C2C8-881F-AC52-536C06FAB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203588" cy="6858001"/>
          </a:xfrm>
          <a:custGeom>
            <a:avLst/>
            <a:gdLst>
              <a:gd name="connsiteX0" fmla="*/ 1589760 w 5203588"/>
              <a:gd name="connsiteY0" fmla="*/ 0 h 6858001"/>
              <a:gd name="connsiteX1" fmla="*/ 2275560 w 5203588"/>
              <a:gd name="connsiteY1" fmla="*/ 0 h 6858001"/>
              <a:gd name="connsiteX2" fmla="*/ 3411565 w 5203588"/>
              <a:gd name="connsiteY2" fmla="*/ 0 h 6858001"/>
              <a:gd name="connsiteX3" fmla="*/ 4097365 w 5203588"/>
              <a:gd name="connsiteY3" fmla="*/ 0 h 6858001"/>
              <a:gd name="connsiteX4" fmla="*/ 4147944 w 5203588"/>
              <a:gd name="connsiteY4" fmla="*/ 46467 h 6858001"/>
              <a:gd name="connsiteX5" fmla="*/ 5203588 w 5203588"/>
              <a:gd name="connsiteY5" fmla="*/ 3428999 h 6858001"/>
              <a:gd name="connsiteX6" fmla="*/ 4147945 w 5203588"/>
              <a:gd name="connsiteY6" fmla="*/ 6811531 h 6858001"/>
              <a:gd name="connsiteX7" fmla="*/ 4097362 w 5203588"/>
              <a:gd name="connsiteY7" fmla="*/ 6858001 h 6858001"/>
              <a:gd name="connsiteX8" fmla="*/ 3643592 w 5203588"/>
              <a:gd name="connsiteY8" fmla="*/ 6858001 h 6858001"/>
              <a:gd name="connsiteX9" fmla="*/ 3411562 w 5203588"/>
              <a:gd name="connsiteY9" fmla="*/ 6858001 h 6858001"/>
              <a:gd name="connsiteX10" fmla="*/ 2957792 w 5203588"/>
              <a:gd name="connsiteY10" fmla="*/ 6858001 h 6858001"/>
              <a:gd name="connsiteX11" fmla="*/ 0 w 5203588"/>
              <a:gd name="connsiteY11" fmla="*/ 6858001 h 6858001"/>
              <a:gd name="connsiteX12" fmla="*/ 0 w 5203588"/>
              <a:gd name="connsiteY12" fmla="*/ 1 h 6858001"/>
              <a:gd name="connsiteX13" fmla="*/ 1589758 w 5203588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03588" h="6858001">
                <a:moveTo>
                  <a:pt x="1589760" y="0"/>
                </a:moveTo>
                <a:lnTo>
                  <a:pt x="2275560" y="0"/>
                </a:lnTo>
                <a:lnTo>
                  <a:pt x="3411565" y="0"/>
                </a:lnTo>
                <a:lnTo>
                  <a:pt x="4097365" y="0"/>
                </a:lnTo>
                <a:lnTo>
                  <a:pt x="4147944" y="46467"/>
                </a:lnTo>
                <a:cubicBezTo>
                  <a:pt x="4776733" y="697885"/>
                  <a:pt x="5203588" y="1968376"/>
                  <a:pt x="5203588" y="3428999"/>
                </a:cubicBezTo>
                <a:cubicBezTo>
                  <a:pt x="5203588" y="4889621"/>
                  <a:pt x="4776733" y="6160113"/>
                  <a:pt x="4147945" y="6811531"/>
                </a:cubicBezTo>
                <a:lnTo>
                  <a:pt x="4097362" y="6858001"/>
                </a:lnTo>
                <a:lnTo>
                  <a:pt x="3643592" y="6858001"/>
                </a:lnTo>
                <a:lnTo>
                  <a:pt x="3411562" y="6858001"/>
                </a:lnTo>
                <a:lnTo>
                  <a:pt x="2957792" y="6858001"/>
                </a:lnTo>
                <a:lnTo>
                  <a:pt x="0" y="6858001"/>
                </a:lnTo>
                <a:lnTo>
                  <a:pt x="0" y="1"/>
                </a:lnTo>
                <a:lnTo>
                  <a:pt x="1589758" y="1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</p:spPr>
        <p:txBody>
          <a:bodyPr wrap="square" lIns="685800" tIns="3840480" rIns="1371600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E52726-BFE2-B523-478F-CAC5DE166F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5800" y="6446519"/>
            <a:ext cx="3145536" cy="137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656EF-1B06-AFB3-9A81-D402753338A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6F1A6-5A75-1B4B-6F43-F83DA558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CC0FBB3-2046-2AD2-9923-EDD2E69314E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1659286" y="6348895"/>
            <a:ext cx="379629" cy="333523"/>
          </a:xfrm>
          <a:custGeom>
            <a:avLst/>
            <a:gdLst>
              <a:gd name="connsiteX0" fmla="*/ 234618 w 379629"/>
              <a:gd name="connsiteY0" fmla="*/ 246889 h 333523"/>
              <a:gd name="connsiteX1" fmla="*/ 234618 w 379629"/>
              <a:gd name="connsiteY1" fmla="*/ 288161 h 333523"/>
              <a:gd name="connsiteX2" fmla="*/ 239080 w 379629"/>
              <a:gd name="connsiteY2" fmla="*/ 288161 h 333523"/>
              <a:gd name="connsiteX3" fmla="*/ 262505 w 379629"/>
              <a:gd name="connsiteY3" fmla="*/ 266224 h 333523"/>
              <a:gd name="connsiteX4" fmla="*/ 258043 w 379629"/>
              <a:gd name="connsiteY4" fmla="*/ 251351 h 333523"/>
              <a:gd name="connsiteX5" fmla="*/ 243170 w 379629"/>
              <a:gd name="connsiteY5" fmla="*/ 246889 h 333523"/>
              <a:gd name="connsiteX6" fmla="*/ 293738 w 379629"/>
              <a:gd name="connsiteY6" fmla="*/ 243171 h 333523"/>
              <a:gd name="connsiteX7" fmla="*/ 327945 w 379629"/>
              <a:gd name="connsiteY7" fmla="*/ 243171 h 333523"/>
              <a:gd name="connsiteX8" fmla="*/ 327945 w 379629"/>
              <a:gd name="connsiteY8" fmla="*/ 246889 h 333523"/>
              <a:gd name="connsiteX9" fmla="*/ 326830 w 379629"/>
              <a:gd name="connsiteY9" fmla="*/ 246889 h 333523"/>
              <a:gd name="connsiteX10" fmla="*/ 318278 w 379629"/>
              <a:gd name="connsiteY10" fmla="*/ 248748 h 333523"/>
              <a:gd name="connsiteX11" fmla="*/ 317163 w 379629"/>
              <a:gd name="connsiteY11" fmla="*/ 258416 h 333523"/>
              <a:gd name="connsiteX12" fmla="*/ 317163 w 379629"/>
              <a:gd name="connsiteY12" fmla="*/ 315676 h 333523"/>
              <a:gd name="connsiteX13" fmla="*/ 318278 w 379629"/>
              <a:gd name="connsiteY13" fmla="*/ 325343 h 333523"/>
              <a:gd name="connsiteX14" fmla="*/ 326830 w 379629"/>
              <a:gd name="connsiteY14" fmla="*/ 327203 h 333523"/>
              <a:gd name="connsiteX15" fmla="*/ 327945 w 379629"/>
              <a:gd name="connsiteY15" fmla="*/ 327203 h 333523"/>
              <a:gd name="connsiteX16" fmla="*/ 327945 w 379629"/>
              <a:gd name="connsiteY16" fmla="*/ 330921 h 333523"/>
              <a:gd name="connsiteX17" fmla="*/ 293738 w 379629"/>
              <a:gd name="connsiteY17" fmla="*/ 330921 h 333523"/>
              <a:gd name="connsiteX18" fmla="*/ 293738 w 379629"/>
              <a:gd name="connsiteY18" fmla="*/ 327203 h 333523"/>
              <a:gd name="connsiteX19" fmla="*/ 294853 w 379629"/>
              <a:gd name="connsiteY19" fmla="*/ 327203 h 333523"/>
              <a:gd name="connsiteX20" fmla="*/ 303405 w 379629"/>
              <a:gd name="connsiteY20" fmla="*/ 325343 h 333523"/>
              <a:gd name="connsiteX21" fmla="*/ 304893 w 379629"/>
              <a:gd name="connsiteY21" fmla="*/ 315676 h 333523"/>
              <a:gd name="connsiteX22" fmla="*/ 304893 w 379629"/>
              <a:gd name="connsiteY22" fmla="*/ 258416 h 333523"/>
              <a:gd name="connsiteX23" fmla="*/ 303405 w 379629"/>
              <a:gd name="connsiteY23" fmla="*/ 248748 h 333523"/>
              <a:gd name="connsiteX24" fmla="*/ 294853 w 379629"/>
              <a:gd name="connsiteY24" fmla="*/ 246889 h 333523"/>
              <a:gd name="connsiteX25" fmla="*/ 293738 w 379629"/>
              <a:gd name="connsiteY25" fmla="*/ 246889 h 333523"/>
              <a:gd name="connsiteX26" fmla="*/ 242427 w 379629"/>
              <a:gd name="connsiteY26" fmla="*/ 242799 h 333523"/>
              <a:gd name="connsiteX27" fmla="*/ 247260 w 379629"/>
              <a:gd name="connsiteY27" fmla="*/ 242799 h 333523"/>
              <a:gd name="connsiteX28" fmla="*/ 274403 w 379629"/>
              <a:gd name="connsiteY28" fmla="*/ 265108 h 333523"/>
              <a:gd name="connsiteX29" fmla="*/ 256556 w 379629"/>
              <a:gd name="connsiteY29" fmla="*/ 289648 h 333523"/>
              <a:gd name="connsiteX30" fmla="*/ 273660 w 379629"/>
              <a:gd name="connsiteY30" fmla="*/ 315304 h 333523"/>
              <a:gd name="connsiteX31" fmla="*/ 281096 w 379629"/>
              <a:gd name="connsiteY31" fmla="*/ 325343 h 333523"/>
              <a:gd name="connsiteX32" fmla="*/ 285558 w 379629"/>
              <a:gd name="connsiteY32" fmla="*/ 327202 h 333523"/>
              <a:gd name="connsiteX33" fmla="*/ 289648 w 379629"/>
              <a:gd name="connsiteY33" fmla="*/ 327574 h 333523"/>
              <a:gd name="connsiteX34" fmla="*/ 290763 w 379629"/>
              <a:gd name="connsiteY34" fmla="*/ 327574 h 333523"/>
              <a:gd name="connsiteX35" fmla="*/ 290763 w 379629"/>
              <a:gd name="connsiteY35" fmla="*/ 331292 h 333523"/>
              <a:gd name="connsiteX36" fmla="*/ 268454 w 379629"/>
              <a:gd name="connsiteY36" fmla="*/ 331292 h 333523"/>
              <a:gd name="connsiteX37" fmla="*/ 244658 w 379629"/>
              <a:gd name="connsiteY37" fmla="*/ 292623 h 333523"/>
              <a:gd name="connsiteX38" fmla="*/ 234247 w 379629"/>
              <a:gd name="connsiteY38" fmla="*/ 292623 h 333523"/>
              <a:gd name="connsiteX39" fmla="*/ 234247 w 379629"/>
              <a:gd name="connsiteY39" fmla="*/ 315676 h 333523"/>
              <a:gd name="connsiteX40" fmla="*/ 235362 w 379629"/>
              <a:gd name="connsiteY40" fmla="*/ 325343 h 333523"/>
              <a:gd name="connsiteX41" fmla="*/ 242427 w 379629"/>
              <a:gd name="connsiteY41" fmla="*/ 327202 h 333523"/>
              <a:gd name="connsiteX42" fmla="*/ 243542 w 379629"/>
              <a:gd name="connsiteY42" fmla="*/ 327202 h 333523"/>
              <a:gd name="connsiteX43" fmla="*/ 243542 w 379629"/>
              <a:gd name="connsiteY43" fmla="*/ 330921 h 333523"/>
              <a:gd name="connsiteX44" fmla="*/ 210450 w 379629"/>
              <a:gd name="connsiteY44" fmla="*/ 330921 h 333523"/>
              <a:gd name="connsiteX45" fmla="*/ 210450 w 379629"/>
              <a:gd name="connsiteY45" fmla="*/ 327202 h 333523"/>
              <a:gd name="connsiteX46" fmla="*/ 211565 w 379629"/>
              <a:gd name="connsiteY46" fmla="*/ 327202 h 333523"/>
              <a:gd name="connsiteX47" fmla="*/ 220117 w 379629"/>
              <a:gd name="connsiteY47" fmla="*/ 325343 h 333523"/>
              <a:gd name="connsiteX48" fmla="*/ 221605 w 379629"/>
              <a:gd name="connsiteY48" fmla="*/ 315676 h 333523"/>
              <a:gd name="connsiteX49" fmla="*/ 221605 w 379629"/>
              <a:gd name="connsiteY49" fmla="*/ 258415 h 333523"/>
              <a:gd name="connsiteX50" fmla="*/ 220117 w 379629"/>
              <a:gd name="connsiteY50" fmla="*/ 248748 h 333523"/>
              <a:gd name="connsiteX51" fmla="*/ 211565 w 379629"/>
              <a:gd name="connsiteY51" fmla="*/ 246889 h 333523"/>
              <a:gd name="connsiteX52" fmla="*/ 210450 w 379629"/>
              <a:gd name="connsiteY52" fmla="*/ 246889 h 333523"/>
              <a:gd name="connsiteX53" fmla="*/ 210450 w 379629"/>
              <a:gd name="connsiteY53" fmla="*/ 243171 h 333523"/>
              <a:gd name="connsiteX54" fmla="*/ 231644 w 379629"/>
              <a:gd name="connsiteY54" fmla="*/ 243171 h 333523"/>
              <a:gd name="connsiteX55" fmla="*/ 51311 w 379629"/>
              <a:gd name="connsiteY55" fmla="*/ 242799 h 333523"/>
              <a:gd name="connsiteX56" fmla="*/ 85518 w 379629"/>
              <a:gd name="connsiteY56" fmla="*/ 242799 h 333523"/>
              <a:gd name="connsiteX57" fmla="*/ 85518 w 379629"/>
              <a:gd name="connsiteY57" fmla="*/ 246517 h 333523"/>
              <a:gd name="connsiteX58" fmla="*/ 84403 w 379629"/>
              <a:gd name="connsiteY58" fmla="*/ 246517 h 333523"/>
              <a:gd name="connsiteX59" fmla="*/ 75851 w 379629"/>
              <a:gd name="connsiteY59" fmla="*/ 248376 h 333523"/>
              <a:gd name="connsiteX60" fmla="*/ 74736 w 379629"/>
              <a:gd name="connsiteY60" fmla="*/ 258044 h 333523"/>
              <a:gd name="connsiteX61" fmla="*/ 74736 w 379629"/>
              <a:gd name="connsiteY61" fmla="*/ 282584 h 333523"/>
              <a:gd name="connsiteX62" fmla="*/ 116380 w 379629"/>
              <a:gd name="connsiteY62" fmla="*/ 282584 h 333523"/>
              <a:gd name="connsiteX63" fmla="*/ 116380 w 379629"/>
              <a:gd name="connsiteY63" fmla="*/ 258044 h 333523"/>
              <a:gd name="connsiteX64" fmla="*/ 114892 w 379629"/>
              <a:gd name="connsiteY64" fmla="*/ 248376 h 333523"/>
              <a:gd name="connsiteX65" fmla="*/ 106340 w 379629"/>
              <a:gd name="connsiteY65" fmla="*/ 246517 h 333523"/>
              <a:gd name="connsiteX66" fmla="*/ 105225 w 379629"/>
              <a:gd name="connsiteY66" fmla="*/ 246517 h 333523"/>
              <a:gd name="connsiteX67" fmla="*/ 105225 w 379629"/>
              <a:gd name="connsiteY67" fmla="*/ 242799 h 333523"/>
              <a:gd name="connsiteX68" fmla="*/ 139432 w 379629"/>
              <a:gd name="connsiteY68" fmla="*/ 242799 h 333523"/>
              <a:gd name="connsiteX69" fmla="*/ 139432 w 379629"/>
              <a:gd name="connsiteY69" fmla="*/ 246517 h 333523"/>
              <a:gd name="connsiteX70" fmla="*/ 138317 w 379629"/>
              <a:gd name="connsiteY70" fmla="*/ 246517 h 333523"/>
              <a:gd name="connsiteX71" fmla="*/ 129765 w 379629"/>
              <a:gd name="connsiteY71" fmla="*/ 248376 h 333523"/>
              <a:gd name="connsiteX72" fmla="*/ 128650 w 379629"/>
              <a:gd name="connsiteY72" fmla="*/ 258044 h 333523"/>
              <a:gd name="connsiteX73" fmla="*/ 128650 w 379629"/>
              <a:gd name="connsiteY73" fmla="*/ 315304 h 333523"/>
              <a:gd name="connsiteX74" fmla="*/ 129765 w 379629"/>
              <a:gd name="connsiteY74" fmla="*/ 324971 h 333523"/>
              <a:gd name="connsiteX75" fmla="*/ 138317 w 379629"/>
              <a:gd name="connsiteY75" fmla="*/ 326831 h 333523"/>
              <a:gd name="connsiteX76" fmla="*/ 139432 w 379629"/>
              <a:gd name="connsiteY76" fmla="*/ 326831 h 333523"/>
              <a:gd name="connsiteX77" fmla="*/ 139432 w 379629"/>
              <a:gd name="connsiteY77" fmla="*/ 330549 h 333523"/>
              <a:gd name="connsiteX78" fmla="*/ 105225 w 379629"/>
              <a:gd name="connsiteY78" fmla="*/ 330549 h 333523"/>
              <a:gd name="connsiteX79" fmla="*/ 105225 w 379629"/>
              <a:gd name="connsiteY79" fmla="*/ 326831 h 333523"/>
              <a:gd name="connsiteX80" fmla="*/ 106340 w 379629"/>
              <a:gd name="connsiteY80" fmla="*/ 326831 h 333523"/>
              <a:gd name="connsiteX81" fmla="*/ 114892 w 379629"/>
              <a:gd name="connsiteY81" fmla="*/ 324971 h 333523"/>
              <a:gd name="connsiteX82" fmla="*/ 116008 w 379629"/>
              <a:gd name="connsiteY82" fmla="*/ 315304 h 333523"/>
              <a:gd name="connsiteX83" fmla="*/ 116008 w 379629"/>
              <a:gd name="connsiteY83" fmla="*/ 287789 h 333523"/>
              <a:gd name="connsiteX84" fmla="*/ 74736 w 379629"/>
              <a:gd name="connsiteY84" fmla="*/ 287789 h 333523"/>
              <a:gd name="connsiteX85" fmla="*/ 74736 w 379629"/>
              <a:gd name="connsiteY85" fmla="*/ 315304 h 333523"/>
              <a:gd name="connsiteX86" fmla="*/ 75851 w 379629"/>
              <a:gd name="connsiteY86" fmla="*/ 324971 h 333523"/>
              <a:gd name="connsiteX87" fmla="*/ 84403 w 379629"/>
              <a:gd name="connsiteY87" fmla="*/ 326831 h 333523"/>
              <a:gd name="connsiteX88" fmla="*/ 85518 w 379629"/>
              <a:gd name="connsiteY88" fmla="*/ 326831 h 333523"/>
              <a:gd name="connsiteX89" fmla="*/ 85518 w 379629"/>
              <a:gd name="connsiteY89" fmla="*/ 330549 h 333523"/>
              <a:gd name="connsiteX90" fmla="*/ 51311 w 379629"/>
              <a:gd name="connsiteY90" fmla="*/ 330549 h 333523"/>
              <a:gd name="connsiteX91" fmla="*/ 51311 w 379629"/>
              <a:gd name="connsiteY91" fmla="*/ 326831 h 333523"/>
              <a:gd name="connsiteX92" fmla="*/ 52426 w 379629"/>
              <a:gd name="connsiteY92" fmla="*/ 326831 h 333523"/>
              <a:gd name="connsiteX93" fmla="*/ 60978 w 379629"/>
              <a:gd name="connsiteY93" fmla="*/ 324971 h 333523"/>
              <a:gd name="connsiteX94" fmla="*/ 62466 w 379629"/>
              <a:gd name="connsiteY94" fmla="*/ 315304 h 333523"/>
              <a:gd name="connsiteX95" fmla="*/ 62466 w 379629"/>
              <a:gd name="connsiteY95" fmla="*/ 258044 h 333523"/>
              <a:gd name="connsiteX96" fmla="*/ 60978 w 379629"/>
              <a:gd name="connsiteY96" fmla="*/ 248376 h 333523"/>
              <a:gd name="connsiteX97" fmla="*/ 52426 w 379629"/>
              <a:gd name="connsiteY97" fmla="*/ 246517 h 333523"/>
              <a:gd name="connsiteX98" fmla="*/ 51311 w 379629"/>
              <a:gd name="connsiteY98" fmla="*/ 246517 h 333523"/>
              <a:gd name="connsiteX99" fmla="*/ 175499 w 379629"/>
              <a:gd name="connsiteY99" fmla="*/ 240940 h 333523"/>
              <a:gd name="connsiteX100" fmla="*/ 185910 w 379629"/>
              <a:gd name="connsiteY100" fmla="*/ 242055 h 333523"/>
              <a:gd name="connsiteX101" fmla="*/ 197808 w 379629"/>
              <a:gd name="connsiteY101" fmla="*/ 245030 h 333523"/>
              <a:gd name="connsiteX102" fmla="*/ 197808 w 379629"/>
              <a:gd name="connsiteY102" fmla="*/ 260647 h 333523"/>
              <a:gd name="connsiteX103" fmla="*/ 191115 w 379629"/>
              <a:gd name="connsiteY103" fmla="*/ 260647 h 333523"/>
              <a:gd name="connsiteX104" fmla="*/ 191115 w 379629"/>
              <a:gd name="connsiteY104" fmla="*/ 254697 h 333523"/>
              <a:gd name="connsiteX105" fmla="*/ 187397 w 379629"/>
              <a:gd name="connsiteY105" fmla="*/ 247261 h 333523"/>
              <a:gd name="connsiteX106" fmla="*/ 175870 w 379629"/>
              <a:gd name="connsiteY106" fmla="*/ 245030 h 333523"/>
              <a:gd name="connsiteX107" fmla="*/ 165459 w 379629"/>
              <a:gd name="connsiteY107" fmla="*/ 249120 h 333523"/>
              <a:gd name="connsiteX108" fmla="*/ 161369 w 379629"/>
              <a:gd name="connsiteY108" fmla="*/ 260275 h 333523"/>
              <a:gd name="connsiteX109" fmla="*/ 163972 w 379629"/>
              <a:gd name="connsiteY109" fmla="*/ 269942 h 333523"/>
              <a:gd name="connsiteX110" fmla="*/ 174011 w 379629"/>
              <a:gd name="connsiteY110" fmla="*/ 277750 h 333523"/>
              <a:gd name="connsiteX111" fmla="*/ 180332 w 379629"/>
              <a:gd name="connsiteY111" fmla="*/ 281468 h 333523"/>
              <a:gd name="connsiteX112" fmla="*/ 197808 w 379629"/>
              <a:gd name="connsiteY112" fmla="*/ 294110 h 333523"/>
              <a:gd name="connsiteX113" fmla="*/ 202270 w 379629"/>
              <a:gd name="connsiteY113" fmla="*/ 307868 h 333523"/>
              <a:gd name="connsiteX114" fmla="*/ 194090 w 379629"/>
              <a:gd name="connsiteY114" fmla="*/ 326087 h 333523"/>
              <a:gd name="connsiteX115" fmla="*/ 173640 w 379629"/>
              <a:gd name="connsiteY115" fmla="*/ 333523 h 333523"/>
              <a:gd name="connsiteX116" fmla="*/ 160254 w 379629"/>
              <a:gd name="connsiteY116" fmla="*/ 332408 h 333523"/>
              <a:gd name="connsiteX117" fmla="*/ 149843 w 379629"/>
              <a:gd name="connsiteY117" fmla="*/ 329062 h 333523"/>
              <a:gd name="connsiteX118" fmla="*/ 149843 w 379629"/>
              <a:gd name="connsiteY118" fmla="*/ 311958 h 333523"/>
              <a:gd name="connsiteX119" fmla="*/ 156164 w 379629"/>
              <a:gd name="connsiteY119" fmla="*/ 311958 h 333523"/>
              <a:gd name="connsiteX120" fmla="*/ 156164 w 379629"/>
              <a:gd name="connsiteY120" fmla="*/ 317535 h 333523"/>
              <a:gd name="connsiteX121" fmla="*/ 159882 w 379629"/>
              <a:gd name="connsiteY121" fmla="*/ 324600 h 333523"/>
              <a:gd name="connsiteX122" fmla="*/ 173640 w 379629"/>
              <a:gd name="connsiteY122" fmla="*/ 328690 h 333523"/>
              <a:gd name="connsiteX123" fmla="*/ 185910 w 379629"/>
              <a:gd name="connsiteY123" fmla="*/ 324228 h 333523"/>
              <a:gd name="connsiteX124" fmla="*/ 190371 w 379629"/>
              <a:gd name="connsiteY124" fmla="*/ 311958 h 333523"/>
              <a:gd name="connsiteX125" fmla="*/ 187397 w 379629"/>
              <a:gd name="connsiteY125" fmla="*/ 301547 h 333523"/>
              <a:gd name="connsiteX126" fmla="*/ 176242 w 379629"/>
              <a:gd name="connsiteY126" fmla="*/ 292995 h 333523"/>
              <a:gd name="connsiteX127" fmla="*/ 169921 w 379629"/>
              <a:gd name="connsiteY127" fmla="*/ 289277 h 333523"/>
              <a:gd name="connsiteX128" fmla="*/ 149843 w 379629"/>
              <a:gd name="connsiteY128" fmla="*/ 264365 h 333523"/>
              <a:gd name="connsiteX129" fmla="*/ 157279 w 379629"/>
              <a:gd name="connsiteY129" fmla="*/ 247633 h 333523"/>
              <a:gd name="connsiteX130" fmla="*/ 175499 w 379629"/>
              <a:gd name="connsiteY130" fmla="*/ 240940 h 333523"/>
              <a:gd name="connsiteX131" fmla="*/ 148356 w 379629"/>
              <a:gd name="connsiteY131" fmla="*/ 134971 h 333523"/>
              <a:gd name="connsiteX132" fmla="*/ 148356 w 379629"/>
              <a:gd name="connsiteY132" fmla="*/ 199296 h 333523"/>
              <a:gd name="connsiteX133" fmla="*/ 153190 w 379629"/>
              <a:gd name="connsiteY133" fmla="*/ 198924 h 333523"/>
              <a:gd name="connsiteX134" fmla="*/ 158396 w 379629"/>
              <a:gd name="connsiteY134" fmla="*/ 198552 h 333523"/>
              <a:gd name="connsiteX135" fmla="*/ 163601 w 379629"/>
              <a:gd name="connsiteY135" fmla="*/ 198181 h 333523"/>
              <a:gd name="connsiteX136" fmla="*/ 168807 w 379629"/>
              <a:gd name="connsiteY136" fmla="*/ 197809 h 333523"/>
              <a:gd name="connsiteX137" fmla="*/ 174012 w 379629"/>
              <a:gd name="connsiteY137" fmla="*/ 197437 h 333523"/>
              <a:gd name="connsiteX138" fmla="*/ 207848 w 379629"/>
              <a:gd name="connsiteY138" fmla="*/ 197437 h 333523"/>
              <a:gd name="connsiteX139" fmla="*/ 216400 w 379629"/>
              <a:gd name="connsiteY139" fmla="*/ 197809 h 333523"/>
              <a:gd name="connsiteX140" fmla="*/ 224951 w 379629"/>
              <a:gd name="connsiteY140" fmla="*/ 198181 h 333523"/>
              <a:gd name="connsiteX141" fmla="*/ 229041 w 379629"/>
              <a:gd name="connsiteY141" fmla="*/ 198552 h 333523"/>
              <a:gd name="connsiteX142" fmla="*/ 233132 w 379629"/>
              <a:gd name="connsiteY142" fmla="*/ 198924 h 333523"/>
              <a:gd name="connsiteX143" fmla="*/ 237222 w 379629"/>
              <a:gd name="connsiteY143" fmla="*/ 199296 h 333523"/>
              <a:gd name="connsiteX144" fmla="*/ 241312 w 379629"/>
              <a:gd name="connsiteY144" fmla="*/ 199668 h 333523"/>
              <a:gd name="connsiteX145" fmla="*/ 249492 w 379629"/>
              <a:gd name="connsiteY145" fmla="*/ 200412 h 333523"/>
              <a:gd name="connsiteX146" fmla="*/ 253582 w 379629"/>
              <a:gd name="connsiteY146" fmla="*/ 200783 h 333523"/>
              <a:gd name="connsiteX147" fmla="*/ 257672 w 379629"/>
              <a:gd name="connsiteY147" fmla="*/ 201527 h 333523"/>
              <a:gd name="connsiteX148" fmla="*/ 257672 w 379629"/>
              <a:gd name="connsiteY148" fmla="*/ 134971 h 333523"/>
              <a:gd name="connsiteX149" fmla="*/ 149100 w 379629"/>
              <a:gd name="connsiteY149" fmla="*/ 134971 h 333523"/>
              <a:gd name="connsiteX150" fmla="*/ 241683 w 379629"/>
              <a:gd name="connsiteY150" fmla="*/ 113405 h 333523"/>
              <a:gd name="connsiteX151" fmla="*/ 232388 w 379629"/>
              <a:gd name="connsiteY151" fmla="*/ 120842 h 333523"/>
              <a:gd name="connsiteX152" fmla="*/ 250607 w 379629"/>
              <a:gd name="connsiteY152" fmla="*/ 120842 h 333523"/>
              <a:gd name="connsiteX153" fmla="*/ 167319 w 379629"/>
              <a:gd name="connsiteY153" fmla="*/ 113405 h 333523"/>
              <a:gd name="connsiteX154" fmla="*/ 158024 w 379629"/>
              <a:gd name="connsiteY154" fmla="*/ 120842 h 333523"/>
              <a:gd name="connsiteX155" fmla="*/ 176615 w 379629"/>
              <a:gd name="connsiteY155" fmla="*/ 120842 h 333523"/>
              <a:gd name="connsiteX156" fmla="*/ 76223 w 379629"/>
              <a:gd name="connsiteY156" fmla="*/ 106341 h 333523"/>
              <a:gd name="connsiteX157" fmla="*/ 76223 w 379629"/>
              <a:gd name="connsiteY157" fmla="*/ 211194 h 333523"/>
              <a:gd name="connsiteX158" fmla="*/ 82916 w 379629"/>
              <a:gd name="connsiteY158" fmla="*/ 209335 h 333523"/>
              <a:gd name="connsiteX159" fmla="*/ 89981 w 379629"/>
              <a:gd name="connsiteY159" fmla="*/ 207476 h 333523"/>
              <a:gd name="connsiteX160" fmla="*/ 97045 w 379629"/>
              <a:gd name="connsiteY160" fmla="*/ 205989 h 333523"/>
              <a:gd name="connsiteX161" fmla="*/ 100763 w 379629"/>
              <a:gd name="connsiteY161" fmla="*/ 205245 h 333523"/>
              <a:gd name="connsiteX162" fmla="*/ 104482 w 379629"/>
              <a:gd name="connsiteY162" fmla="*/ 204502 h 333523"/>
              <a:gd name="connsiteX163" fmla="*/ 108200 w 379629"/>
              <a:gd name="connsiteY163" fmla="*/ 203758 h 333523"/>
              <a:gd name="connsiteX164" fmla="*/ 111918 w 379629"/>
              <a:gd name="connsiteY164" fmla="*/ 203014 h 333523"/>
              <a:gd name="connsiteX165" fmla="*/ 119354 w 379629"/>
              <a:gd name="connsiteY165" fmla="*/ 201899 h 333523"/>
              <a:gd name="connsiteX166" fmla="*/ 123073 w 379629"/>
              <a:gd name="connsiteY166" fmla="*/ 201155 h 333523"/>
              <a:gd name="connsiteX167" fmla="*/ 126791 w 379629"/>
              <a:gd name="connsiteY167" fmla="*/ 200783 h 333523"/>
              <a:gd name="connsiteX168" fmla="*/ 134599 w 379629"/>
              <a:gd name="connsiteY168" fmla="*/ 200040 h 333523"/>
              <a:gd name="connsiteX169" fmla="*/ 134971 w 379629"/>
              <a:gd name="connsiteY169" fmla="*/ 200040 h 333523"/>
              <a:gd name="connsiteX170" fmla="*/ 134971 w 379629"/>
              <a:gd name="connsiteY170" fmla="*/ 120842 h 333523"/>
              <a:gd name="connsiteX171" fmla="*/ 152818 w 379629"/>
              <a:gd name="connsiteY171" fmla="*/ 106341 h 333523"/>
              <a:gd name="connsiteX172" fmla="*/ 254325 w 379629"/>
              <a:gd name="connsiteY172" fmla="*/ 105969 h 333523"/>
              <a:gd name="connsiteX173" fmla="*/ 271429 w 379629"/>
              <a:gd name="connsiteY173" fmla="*/ 120470 h 333523"/>
              <a:gd name="connsiteX174" fmla="*/ 271429 w 379629"/>
              <a:gd name="connsiteY174" fmla="*/ 203386 h 333523"/>
              <a:gd name="connsiteX175" fmla="*/ 272173 w 379629"/>
              <a:gd name="connsiteY175" fmla="*/ 203758 h 333523"/>
              <a:gd name="connsiteX176" fmla="*/ 272545 w 379629"/>
              <a:gd name="connsiteY176" fmla="*/ 203758 h 333523"/>
              <a:gd name="connsiteX177" fmla="*/ 278865 w 379629"/>
              <a:gd name="connsiteY177" fmla="*/ 204873 h 333523"/>
              <a:gd name="connsiteX178" fmla="*/ 285186 w 379629"/>
              <a:gd name="connsiteY178" fmla="*/ 206361 h 333523"/>
              <a:gd name="connsiteX179" fmla="*/ 288161 w 379629"/>
              <a:gd name="connsiteY179" fmla="*/ 207104 h 333523"/>
              <a:gd name="connsiteX180" fmla="*/ 291507 w 379629"/>
              <a:gd name="connsiteY180" fmla="*/ 207848 h 333523"/>
              <a:gd name="connsiteX181" fmla="*/ 297828 w 379629"/>
              <a:gd name="connsiteY181" fmla="*/ 209335 h 333523"/>
              <a:gd name="connsiteX182" fmla="*/ 297828 w 379629"/>
              <a:gd name="connsiteY182" fmla="*/ 105969 h 333523"/>
              <a:gd name="connsiteX183" fmla="*/ 229413 w 379629"/>
              <a:gd name="connsiteY183" fmla="*/ 103366 h 333523"/>
              <a:gd name="connsiteX184" fmla="*/ 208963 w 379629"/>
              <a:gd name="connsiteY184" fmla="*/ 120842 h 333523"/>
              <a:gd name="connsiteX185" fmla="*/ 224580 w 379629"/>
              <a:gd name="connsiteY185" fmla="*/ 120842 h 333523"/>
              <a:gd name="connsiteX186" fmla="*/ 237222 w 379629"/>
              <a:gd name="connsiteY186" fmla="*/ 109687 h 333523"/>
              <a:gd name="connsiteX187" fmla="*/ 179589 w 379629"/>
              <a:gd name="connsiteY187" fmla="*/ 103366 h 333523"/>
              <a:gd name="connsiteX188" fmla="*/ 171409 w 379629"/>
              <a:gd name="connsiteY188" fmla="*/ 110059 h 333523"/>
              <a:gd name="connsiteX189" fmla="*/ 184423 w 379629"/>
              <a:gd name="connsiteY189" fmla="*/ 120842 h 333523"/>
              <a:gd name="connsiteX190" fmla="*/ 200039 w 379629"/>
              <a:gd name="connsiteY190" fmla="*/ 120842 h 333523"/>
              <a:gd name="connsiteX191" fmla="*/ 217887 w 379629"/>
              <a:gd name="connsiteY191" fmla="*/ 94071 h 333523"/>
              <a:gd name="connsiteX192" fmla="*/ 207476 w 379629"/>
              <a:gd name="connsiteY192" fmla="*/ 102994 h 333523"/>
              <a:gd name="connsiteX193" fmla="*/ 207476 w 379629"/>
              <a:gd name="connsiteY193" fmla="*/ 115636 h 333523"/>
              <a:gd name="connsiteX194" fmla="*/ 226067 w 379629"/>
              <a:gd name="connsiteY194" fmla="*/ 100764 h 333523"/>
              <a:gd name="connsiteX195" fmla="*/ 191116 w 379629"/>
              <a:gd name="connsiteY195" fmla="*/ 93699 h 333523"/>
              <a:gd name="connsiteX196" fmla="*/ 182936 w 379629"/>
              <a:gd name="connsiteY196" fmla="*/ 100392 h 333523"/>
              <a:gd name="connsiteX197" fmla="*/ 201527 w 379629"/>
              <a:gd name="connsiteY197" fmla="*/ 115636 h 333523"/>
              <a:gd name="connsiteX198" fmla="*/ 201527 w 379629"/>
              <a:gd name="connsiteY198" fmla="*/ 102994 h 333523"/>
              <a:gd name="connsiteX199" fmla="*/ 207476 w 379629"/>
              <a:gd name="connsiteY199" fmla="*/ 85519 h 333523"/>
              <a:gd name="connsiteX200" fmla="*/ 207476 w 379629"/>
              <a:gd name="connsiteY200" fmla="*/ 96302 h 333523"/>
              <a:gd name="connsiteX201" fmla="*/ 214169 w 379629"/>
              <a:gd name="connsiteY201" fmla="*/ 90724 h 333523"/>
              <a:gd name="connsiteX202" fmla="*/ 201899 w 379629"/>
              <a:gd name="connsiteY202" fmla="*/ 85519 h 333523"/>
              <a:gd name="connsiteX203" fmla="*/ 195206 w 379629"/>
              <a:gd name="connsiteY203" fmla="*/ 90724 h 333523"/>
              <a:gd name="connsiteX204" fmla="*/ 201899 w 379629"/>
              <a:gd name="connsiteY204" fmla="*/ 96302 h 333523"/>
              <a:gd name="connsiteX205" fmla="*/ 168807 w 379629"/>
              <a:gd name="connsiteY205" fmla="*/ 44619 h 333523"/>
              <a:gd name="connsiteX206" fmla="*/ 194462 w 379629"/>
              <a:gd name="connsiteY206" fmla="*/ 72505 h 333523"/>
              <a:gd name="connsiteX207" fmla="*/ 204130 w 379629"/>
              <a:gd name="connsiteY207" fmla="*/ 64697 h 333523"/>
              <a:gd name="connsiteX208" fmla="*/ 237593 w 379629"/>
              <a:gd name="connsiteY208" fmla="*/ 92583 h 333523"/>
              <a:gd name="connsiteX209" fmla="*/ 237593 w 379629"/>
              <a:gd name="connsiteY209" fmla="*/ 92955 h 333523"/>
              <a:gd name="connsiteX210" fmla="*/ 292995 w 379629"/>
              <a:gd name="connsiteY210" fmla="*/ 92955 h 333523"/>
              <a:gd name="connsiteX211" fmla="*/ 247633 w 379629"/>
              <a:gd name="connsiteY211" fmla="*/ 44619 h 333523"/>
              <a:gd name="connsiteX212" fmla="*/ 137574 w 379629"/>
              <a:gd name="connsiteY212" fmla="*/ 33836 h 333523"/>
              <a:gd name="connsiteX213" fmla="*/ 84031 w 379629"/>
              <a:gd name="connsiteY213" fmla="*/ 92212 h 333523"/>
              <a:gd name="connsiteX214" fmla="*/ 169550 w 379629"/>
              <a:gd name="connsiteY214" fmla="*/ 92212 h 333523"/>
              <a:gd name="connsiteX215" fmla="*/ 181820 w 379629"/>
              <a:gd name="connsiteY215" fmla="*/ 82544 h 333523"/>
              <a:gd name="connsiteX216" fmla="*/ 189257 w 379629"/>
              <a:gd name="connsiteY216" fmla="*/ 0 h 333523"/>
              <a:gd name="connsiteX217" fmla="*/ 204501 w 379629"/>
              <a:gd name="connsiteY217" fmla="*/ 0 h 333523"/>
              <a:gd name="connsiteX218" fmla="*/ 204501 w 379629"/>
              <a:gd name="connsiteY218" fmla="*/ 29746 h 333523"/>
              <a:gd name="connsiteX219" fmla="*/ 255069 w 379629"/>
              <a:gd name="connsiteY219" fmla="*/ 29746 h 333523"/>
              <a:gd name="connsiteX220" fmla="*/ 311214 w 379629"/>
              <a:gd name="connsiteY220" fmla="*/ 92212 h 333523"/>
              <a:gd name="connsiteX221" fmla="*/ 311214 w 379629"/>
              <a:gd name="connsiteY221" fmla="*/ 213425 h 333523"/>
              <a:gd name="connsiteX222" fmla="*/ 312701 w 379629"/>
              <a:gd name="connsiteY222" fmla="*/ 213797 h 333523"/>
              <a:gd name="connsiteX223" fmla="*/ 316419 w 379629"/>
              <a:gd name="connsiteY223" fmla="*/ 214913 h 333523"/>
              <a:gd name="connsiteX224" fmla="*/ 320138 w 379629"/>
              <a:gd name="connsiteY224" fmla="*/ 216028 h 333523"/>
              <a:gd name="connsiteX225" fmla="*/ 323484 w 379629"/>
              <a:gd name="connsiteY225" fmla="*/ 217144 h 333523"/>
              <a:gd name="connsiteX226" fmla="*/ 326830 w 379629"/>
              <a:gd name="connsiteY226" fmla="*/ 218631 h 333523"/>
              <a:gd name="connsiteX227" fmla="*/ 329433 w 379629"/>
              <a:gd name="connsiteY227" fmla="*/ 219374 h 333523"/>
              <a:gd name="connsiteX228" fmla="*/ 331664 w 379629"/>
              <a:gd name="connsiteY228" fmla="*/ 220490 h 333523"/>
              <a:gd name="connsiteX229" fmla="*/ 336498 w 379629"/>
              <a:gd name="connsiteY229" fmla="*/ 222349 h 333523"/>
              <a:gd name="connsiteX230" fmla="*/ 340959 w 379629"/>
              <a:gd name="connsiteY230" fmla="*/ 224208 h 333523"/>
              <a:gd name="connsiteX231" fmla="*/ 345421 w 379629"/>
              <a:gd name="connsiteY231" fmla="*/ 226439 h 333523"/>
              <a:gd name="connsiteX232" fmla="*/ 349511 w 379629"/>
              <a:gd name="connsiteY232" fmla="*/ 228670 h 333523"/>
              <a:gd name="connsiteX233" fmla="*/ 353230 w 379629"/>
              <a:gd name="connsiteY233" fmla="*/ 230901 h 333523"/>
              <a:gd name="connsiteX234" fmla="*/ 355089 w 379629"/>
              <a:gd name="connsiteY234" fmla="*/ 232016 h 333523"/>
              <a:gd name="connsiteX235" fmla="*/ 356948 w 379629"/>
              <a:gd name="connsiteY235" fmla="*/ 233132 h 333523"/>
              <a:gd name="connsiteX236" fmla="*/ 360294 w 379629"/>
              <a:gd name="connsiteY236" fmla="*/ 235363 h 333523"/>
              <a:gd name="connsiteX237" fmla="*/ 363269 w 379629"/>
              <a:gd name="connsiteY237" fmla="*/ 237594 h 333523"/>
              <a:gd name="connsiteX238" fmla="*/ 366243 w 379629"/>
              <a:gd name="connsiteY238" fmla="*/ 239825 h 333523"/>
              <a:gd name="connsiteX239" fmla="*/ 367731 w 379629"/>
              <a:gd name="connsiteY239" fmla="*/ 240940 h 333523"/>
              <a:gd name="connsiteX240" fmla="*/ 369218 w 379629"/>
              <a:gd name="connsiteY240" fmla="*/ 242056 h 333523"/>
              <a:gd name="connsiteX241" fmla="*/ 371821 w 379629"/>
              <a:gd name="connsiteY241" fmla="*/ 244286 h 333523"/>
              <a:gd name="connsiteX242" fmla="*/ 374052 w 379629"/>
              <a:gd name="connsiteY242" fmla="*/ 246517 h 333523"/>
              <a:gd name="connsiteX243" fmla="*/ 375167 w 379629"/>
              <a:gd name="connsiteY243" fmla="*/ 247633 h 333523"/>
              <a:gd name="connsiteX244" fmla="*/ 376282 w 379629"/>
              <a:gd name="connsiteY244" fmla="*/ 248748 h 333523"/>
              <a:gd name="connsiteX245" fmla="*/ 378142 w 379629"/>
              <a:gd name="connsiteY245" fmla="*/ 251351 h 333523"/>
              <a:gd name="connsiteX246" fmla="*/ 378885 w 379629"/>
              <a:gd name="connsiteY246" fmla="*/ 252467 h 333523"/>
              <a:gd name="connsiteX247" fmla="*/ 379629 w 379629"/>
              <a:gd name="connsiteY247" fmla="*/ 253582 h 333523"/>
              <a:gd name="connsiteX248" fmla="*/ 375911 w 379629"/>
              <a:gd name="connsiteY248" fmla="*/ 250979 h 333523"/>
              <a:gd name="connsiteX249" fmla="*/ 372192 w 379629"/>
              <a:gd name="connsiteY249" fmla="*/ 248377 h 333523"/>
              <a:gd name="connsiteX250" fmla="*/ 368102 w 379629"/>
              <a:gd name="connsiteY250" fmla="*/ 245774 h 333523"/>
              <a:gd name="connsiteX251" fmla="*/ 364012 w 379629"/>
              <a:gd name="connsiteY251" fmla="*/ 243171 h 333523"/>
              <a:gd name="connsiteX252" fmla="*/ 361781 w 379629"/>
              <a:gd name="connsiteY252" fmla="*/ 242056 h 333523"/>
              <a:gd name="connsiteX253" fmla="*/ 359551 w 379629"/>
              <a:gd name="connsiteY253" fmla="*/ 240940 h 333523"/>
              <a:gd name="connsiteX254" fmla="*/ 355089 w 379629"/>
              <a:gd name="connsiteY254" fmla="*/ 238709 h 333523"/>
              <a:gd name="connsiteX255" fmla="*/ 352858 w 379629"/>
              <a:gd name="connsiteY255" fmla="*/ 237594 h 333523"/>
              <a:gd name="connsiteX256" fmla="*/ 350255 w 379629"/>
              <a:gd name="connsiteY256" fmla="*/ 236478 h 333523"/>
              <a:gd name="connsiteX257" fmla="*/ 345421 w 379629"/>
              <a:gd name="connsiteY257" fmla="*/ 234247 h 333523"/>
              <a:gd name="connsiteX258" fmla="*/ 340588 w 379629"/>
              <a:gd name="connsiteY258" fmla="*/ 232388 h 333523"/>
              <a:gd name="connsiteX259" fmla="*/ 336498 w 379629"/>
              <a:gd name="connsiteY259" fmla="*/ 230529 h 333523"/>
              <a:gd name="connsiteX260" fmla="*/ 332408 w 379629"/>
              <a:gd name="connsiteY260" fmla="*/ 228670 h 333523"/>
              <a:gd name="connsiteX261" fmla="*/ 328318 w 379629"/>
              <a:gd name="connsiteY261" fmla="*/ 227183 h 333523"/>
              <a:gd name="connsiteX262" fmla="*/ 323856 w 379629"/>
              <a:gd name="connsiteY262" fmla="*/ 225695 h 333523"/>
              <a:gd name="connsiteX263" fmla="*/ 319394 w 379629"/>
              <a:gd name="connsiteY263" fmla="*/ 224208 h 333523"/>
              <a:gd name="connsiteX264" fmla="*/ 314932 w 379629"/>
              <a:gd name="connsiteY264" fmla="*/ 222721 h 333523"/>
              <a:gd name="connsiteX265" fmla="*/ 310470 w 379629"/>
              <a:gd name="connsiteY265" fmla="*/ 221234 h 333523"/>
              <a:gd name="connsiteX266" fmla="*/ 306008 w 379629"/>
              <a:gd name="connsiteY266" fmla="*/ 219746 h 333523"/>
              <a:gd name="connsiteX267" fmla="*/ 301547 w 379629"/>
              <a:gd name="connsiteY267" fmla="*/ 218631 h 333523"/>
              <a:gd name="connsiteX268" fmla="*/ 297085 w 379629"/>
              <a:gd name="connsiteY268" fmla="*/ 217515 h 333523"/>
              <a:gd name="connsiteX269" fmla="*/ 292623 w 379629"/>
              <a:gd name="connsiteY269" fmla="*/ 216400 h 333523"/>
              <a:gd name="connsiteX270" fmla="*/ 287789 w 379629"/>
              <a:gd name="connsiteY270" fmla="*/ 215284 h 333523"/>
              <a:gd name="connsiteX271" fmla="*/ 282955 w 379629"/>
              <a:gd name="connsiteY271" fmla="*/ 214169 h 333523"/>
              <a:gd name="connsiteX272" fmla="*/ 278122 w 379629"/>
              <a:gd name="connsiteY272" fmla="*/ 213054 h 333523"/>
              <a:gd name="connsiteX273" fmla="*/ 273288 w 379629"/>
              <a:gd name="connsiteY273" fmla="*/ 212310 h 333523"/>
              <a:gd name="connsiteX274" fmla="*/ 268454 w 379629"/>
              <a:gd name="connsiteY274" fmla="*/ 211566 h 333523"/>
              <a:gd name="connsiteX275" fmla="*/ 263621 w 379629"/>
              <a:gd name="connsiteY275" fmla="*/ 210823 h 333523"/>
              <a:gd name="connsiteX276" fmla="*/ 258787 w 379629"/>
              <a:gd name="connsiteY276" fmla="*/ 210079 h 333523"/>
              <a:gd name="connsiteX277" fmla="*/ 253953 w 379629"/>
              <a:gd name="connsiteY277" fmla="*/ 209335 h 333523"/>
              <a:gd name="connsiteX278" fmla="*/ 248748 w 379629"/>
              <a:gd name="connsiteY278" fmla="*/ 208592 h 333523"/>
              <a:gd name="connsiteX279" fmla="*/ 243542 w 379629"/>
              <a:gd name="connsiteY279" fmla="*/ 207848 h 333523"/>
              <a:gd name="connsiteX280" fmla="*/ 238337 w 379629"/>
              <a:gd name="connsiteY280" fmla="*/ 207104 h 333523"/>
              <a:gd name="connsiteX281" fmla="*/ 233132 w 379629"/>
              <a:gd name="connsiteY281" fmla="*/ 206733 h 333523"/>
              <a:gd name="connsiteX282" fmla="*/ 227926 w 379629"/>
              <a:gd name="connsiteY282" fmla="*/ 206361 h 333523"/>
              <a:gd name="connsiteX283" fmla="*/ 222721 w 379629"/>
              <a:gd name="connsiteY283" fmla="*/ 205989 h 333523"/>
              <a:gd name="connsiteX284" fmla="*/ 217143 w 379629"/>
              <a:gd name="connsiteY284" fmla="*/ 205617 h 333523"/>
              <a:gd name="connsiteX285" fmla="*/ 211566 w 379629"/>
              <a:gd name="connsiteY285" fmla="*/ 205245 h 333523"/>
              <a:gd name="connsiteX286" fmla="*/ 205989 w 379629"/>
              <a:gd name="connsiteY286" fmla="*/ 204873 h 333523"/>
              <a:gd name="connsiteX287" fmla="*/ 172525 w 379629"/>
              <a:gd name="connsiteY287" fmla="*/ 204873 h 333523"/>
              <a:gd name="connsiteX288" fmla="*/ 166947 w 379629"/>
              <a:gd name="connsiteY288" fmla="*/ 205245 h 333523"/>
              <a:gd name="connsiteX289" fmla="*/ 161370 w 379629"/>
              <a:gd name="connsiteY289" fmla="*/ 205617 h 333523"/>
              <a:gd name="connsiteX290" fmla="*/ 156165 w 379629"/>
              <a:gd name="connsiteY290" fmla="*/ 205989 h 333523"/>
              <a:gd name="connsiteX291" fmla="*/ 150959 w 379629"/>
              <a:gd name="connsiteY291" fmla="*/ 206361 h 333523"/>
              <a:gd name="connsiteX292" fmla="*/ 145754 w 379629"/>
              <a:gd name="connsiteY292" fmla="*/ 206733 h 333523"/>
              <a:gd name="connsiteX293" fmla="*/ 140548 w 379629"/>
              <a:gd name="connsiteY293" fmla="*/ 207104 h 333523"/>
              <a:gd name="connsiteX294" fmla="*/ 135343 w 379629"/>
              <a:gd name="connsiteY294" fmla="*/ 207848 h 333523"/>
              <a:gd name="connsiteX295" fmla="*/ 130137 w 379629"/>
              <a:gd name="connsiteY295" fmla="*/ 208592 h 333523"/>
              <a:gd name="connsiteX296" fmla="*/ 124932 w 379629"/>
              <a:gd name="connsiteY296" fmla="*/ 209335 h 333523"/>
              <a:gd name="connsiteX297" fmla="*/ 119726 w 379629"/>
              <a:gd name="connsiteY297" fmla="*/ 210079 h 333523"/>
              <a:gd name="connsiteX298" fmla="*/ 114893 w 379629"/>
              <a:gd name="connsiteY298" fmla="*/ 210823 h 333523"/>
              <a:gd name="connsiteX299" fmla="*/ 110059 w 379629"/>
              <a:gd name="connsiteY299" fmla="*/ 211566 h 333523"/>
              <a:gd name="connsiteX300" fmla="*/ 105225 w 379629"/>
              <a:gd name="connsiteY300" fmla="*/ 212310 h 333523"/>
              <a:gd name="connsiteX301" fmla="*/ 100392 w 379629"/>
              <a:gd name="connsiteY301" fmla="*/ 213054 h 333523"/>
              <a:gd name="connsiteX302" fmla="*/ 95558 w 379629"/>
              <a:gd name="connsiteY302" fmla="*/ 214169 h 333523"/>
              <a:gd name="connsiteX303" fmla="*/ 90724 w 379629"/>
              <a:gd name="connsiteY303" fmla="*/ 215284 h 333523"/>
              <a:gd name="connsiteX304" fmla="*/ 86262 w 379629"/>
              <a:gd name="connsiteY304" fmla="*/ 216400 h 333523"/>
              <a:gd name="connsiteX305" fmla="*/ 81801 w 379629"/>
              <a:gd name="connsiteY305" fmla="*/ 217515 h 333523"/>
              <a:gd name="connsiteX306" fmla="*/ 77339 w 379629"/>
              <a:gd name="connsiteY306" fmla="*/ 218631 h 333523"/>
              <a:gd name="connsiteX307" fmla="*/ 72877 w 379629"/>
              <a:gd name="connsiteY307" fmla="*/ 219746 h 333523"/>
              <a:gd name="connsiteX308" fmla="*/ 68415 w 379629"/>
              <a:gd name="connsiteY308" fmla="*/ 221234 h 333523"/>
              <a:gd name="connsiteX309" fmla="*/ 63953 w 379629"/>
              <a:gd name="connsiteY309" fmla="*/ 222721 h 333523"/>
              <a:gd name="connsiteX310" fmla="*/ 59491 w 379629"/>
              <a:gd name="connsiteY310" fmla="*/ 224208 h 333523"/>
              <a:gd name="connsiteX311" fmla="*/ 55029 w 379629"/>
              <a:gd name="connsiteY311" fmla="*/ 225695 h 333523"/>
              <a:gd name="connsiteX312" fmla="*/ 50939 w 379629"/>
              <a:gd name="connsiteY312" fmla="*/ 227183 h 333523"/>
              <a:gd name="connsiteX313" fmla="*/ 46849 w 379629"/>
              <a:gd name="connsiteY313" fmla="*/ 228670 h 333523"/>
              <a:gd name="connsiteX314" fmla="*/ 42759 w 379629"/>
              <a:gd name="connsiteY314" fmla="*/ 230529 h 333523"/>
              <a:gd name="connsiteX315" fmla="*/ 38669 w 379629"/>
              <a:gd name="connsiteY315" fmla="*/ 232388 h 333523"/>
              <a:gd name="connsiteX316" fmla="*/ 34579 w 379629"/>
              <a:gd name="connsiteY316" fmla="*/ 234247 h 333523"/>
              <a:gd name="connsiteX317" fmla="*/ 29374 w 379629"/>
              <a:gd name="connsiteY317" fmla="*/ 236478 h 333523"/>
              <a:gd name="connsiteX318" fmla="*/ 24540 w 379629"/>
              <a:gd name="connsiteY318" fmla="*/ 238709 h 333523"/>
              <a:gd name="connsiteX319" fmla="*/ 20078 w 379629"/>
              <a:gd name="connsiteY319" fmla="*/ 240940 h 333523"/>
              <a:gd name="connsiteX320" fmla="*/ 15616 w 379629"/>
              <a:gd name="connsiteY320" fmla="*/ 243543 h 333523"/>
              <a:gd name="connsiteX321" fmla="*/ 11526 w 379629"/>
              <a:gd name="connsiteY321" fmla="*/ 246146 h 333523"/>
              <a:gd name="connsiteX322" fmla="*/ 7436 w 379629"/>
              <a:gd name="connsiteY322" fmla="*/ 248748 h 333523"/>
              <a:gd name="connsiteX323" fmla="*/ 3718 w 379629"/>
              <a:gd name="connsiteY323" fmla="*/ 251351 h 333523"/>
              <a:gd name="connsiteX324" fmla="*/ 0 w 379629"/>
              <a:gd name="connsiteY324" fmla="*/ 253954 h 333523"/>
              <a:gd name="connsiteX325" fmla="*/ 1487 w 379629"/>
              <a:gd name="connsiteY325" fmla="*/ 251351 h 333523"/>
              <a:gd name="connsiteX326" fmla="*/ 3346 w 379629"/>
              <a:gd name="connsiteY326" fmla="*/ 248748 h 333523"/>
              <a:gd name="connsiteX327" fmla="*/ 5577 w 379629"/>
              <a:gd name="connsiteY327" fmla="*/ 246517 h 333523"/>
              <a:gd name="connsiteX328" fmla="*/ 7808 w 379629"/>
              <a:gd name="connsiteY328" fmla="*/ 244286 h 333523"/>
              <a:gd name="connsiteX329" fmla="*/ 10411 w 379629"/>
              <a:gd name="connsiteY329" fmla="*/ 242056 h 333523"/>
              <a:gd name="connsiteX330" fmla="*/ 13014 w 379629"/>
              <a:gd name="connsiteY330" fmla="*/ 239825 h 333523"/>
              <a:gd name="connsiteX331" fmla="*/ 15988 w 379629"/>
              <a:gd name="connsiteY331" fmla="*/ 237594 h 333523"/>
              <a:gd name="connsiteX332" fmla="*/ 19335 w 379629"/>
              <a:gd name="connsiteY332" fmla="*/ 235363 h 333523"/>
              <a:gd name="connsiteX333" fmla="*/ 22681 w 379629"/>
              <a:gd name="connsiteY333" fmla="*/ 233132 h 333523"/>
              <a:gd name="connsiteX334" fmla="*/ 26399 w 379629"/>
              <a:gd name="connsiteY334" fmla="*/ 230901 h 333523"/>
              <a:gd name="connsiteX335" fmla="*/ 30117 w 379629"/>
              <a:gd name="connsiteY335" fmla="*/ 228670 h 333523"/>
              <a:gd name="connsiteX336" fmla="*/ 34207 w 379629"/>
              <a:gd name="connsiteY336" fmla="*/ 226439 h 333523"/>
              <a:gd name="connsiteX337" fmla="*/ 38298 w 379629"/>
              <a:gd name="connsiteY337" fmla="*/ 224208 h 333523"/>
              <a:gd name="connsiteX338" fmla="*/ 42759 w 379629"/>
              <a:gd name="connsiteY338" fmla="*/ 222349 h 333523"/>
              <a:gd name="connsiteX339" fmla="*/ 47593 w 379629"/>
              <a:gd name="connsiteY339" fmla="*/ 220490 h 333523"/>
              <a:gd name="connsiteX340" fmla="*/ 52427 w 379629"/>
              <a:gd name="connsiteY340" fmla="*/ 218631 h 333523"/>
              <a:gd name="connsiteX341" fmla="*/ 56517 w 379629"/>
              <a:gd name="connsiteY341" fmla="*/ 217144 h 333523"/>
              <a:gd name="connsiteX342" fmla="*/ 60979 w 379629"/>
              <a:gd name="connsiteY342" fmla="*/ 215656 h 333523"/>
              <a:gd name="connsiteX343" fmla="*/ 60979 w 379629"/>
              <a:gd name="connsiteY343" fmla="*/ 92212 h 333523"/>
              <a:gd name="connsiteX344" fmla="*/ 117867 w 379629"/>
              <a:gd name="connsiteY344" fmla="*/ 29746 h 333523"/>
              <a:gd name="connsiteX345" fmla="*/ 136830 w 379629"/>
              <a:gd name="connsiteY345" fmla="*/ 8924 h 333523"/>
              <a:gd name="connsiteX346" fmla="*/ 159511 w 379629"/>
              <a:gd name="connsiteY346" fmla="*/ 33836 h 333523"/>
              <a:gd name="connsiteX347" fmla="*/ 155793 w 379629"/>
              <a:gd name="connsiteY347" fmla="*/ 29746 h 333523"/>
              <a:gd name="connsiteX348" fmla="*/ 189257 w 379629"/>
              <a:gd name="connsiteY348" fmla="*/ 29746 h 33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379629" h="333523">
                <a:moveTo>
                  <a:pt x="234618" y="246889"/>
                </a:moveTo>
                <a:lnTo>
                  <a:pt x="234618" y="288161"/>
                </a:lnTo>
                <a:lnTo>
                  <a:pt x="239080" y="288161"/>
                </a:lnTo>
                <a:cubicBezTo>
                  <a:pt x="254697" y="288161"/>
                  <a:pt x="262505" y="280725"/>
                  <a:pt x="262505" y="266224"/>
                </a:cubicBezTo>
                <a:cubicBezTo>
                  <a:pt x="262505" y="259159"/>
                  <a:pt x="261018" y="254325"/>
                  <a:pt x="258043" y="251351"/>
                </a:cubicBezTo>
                <a:cubicBezTo>
                  <a:pt x="255068" y="248376"/>
                  <a:pt x="250235" y="246889"/>
                  <a:pt x="243170" y="246889"/>
                </a:cubicBezTo>
                <a:close/>
                <a:moveTo>
                  <a:pt x="293738" y="243171"/>
                </a:moveTo>
                <a:lnTo>
                  <a:pt x="327945" y="243171"/>
                </a:lnTo>
                <a:lnTo>
                  <a:pt x="327945" y="246889"/>
                </a:lnTo>
                <a:lnTo>
                  <a:pt x="326830" y="246889"/>
                </a:lnTo>
                <a:cubicBezTo>
                  <a:pt x="321996" y="247261"/>
                  <a:pt x="319022" y="248005"/>
                  <a:pt x="318278" y="248748"/>
                </a:cubicBezTo>
                <a:cubicBezTo>
                  <a:pt x="317535" y="249864"/>
                  <a:pt x="317163" y="252838"/>
                  <a:pt x="317163" y="258416"/>
                </a:cubicBezTo>
                <a:lnTo>
                  <a:pt x="317163" y="315676"/>
                </a:lnTo>
                <a:cubicBezTo>
                  <a:pt x="317163" y="320882"/>
                  <a:pt x="317535" y="324228"/>
                  <a:pt x="318278" y="325343"/>
                </a:cubicBezTo>
                <a:cubicBezTo>
                  <a:pt x="319022" y="326459"/>
                  <a:pt x="321996" y="327203"/>
                  <a:pt x="326830" y="327203"/>
                </a:cubicBezTo>
                <a:lnTo>
                  <a:pt x="327945" y="327203"/>
                </a:lnTo>
                <a:lnTo>
                  <a:pt x="327945" y="330921"/>
                </a:lnTo>
                <a:lnTo>
                  <a:pt x="293738" y="330921"/>
                </a:lnTo>
                <a:lnTo>
                  <a:pt x="293738" y="327203"/>
                </a:lnTo>
                <a:lnTo>
                  <a:pt x="294853" y="327203"/>
                </a:lnTo>
                <a:cubicBezTo>
                  <a:pt x="299687" y="326831"/>
                  <a:pt x="302290" y="326087"/>
                  <a:pt x="303405" y="325343"/>
                </a:cubicBezTo>
                <a:cubicBezTo>
                  <a:pt x="304149" y="324228"/>
                  <a:pt x="304893" y="321253"/>
                  <a:pt x="304893" y="315676"/>
                </a:cubicBezTo>
                <a:lnTo>
                  <a:pt x="304893" y="258416"/>
                </a:lnTo>
                <a:cubicBezTo>
                  <a:pt x="304893" y="253210"/>
                  <a:pt x="304521" y="249864"/>
                  <a:pt x="303405" y="248748"/>
                </a:cubicBezTo>
                <a:cubicBezTo>
                  <a:pt x="302662" y="247633"/>
                  <a:pt x="299687" y="246889"/>
                  <a:pt x="294853" y="246889"/>
                </a:cubicBezTo>
                <a:lnTo>
                  <a:pt x="293738" y="246889"/>
                </a:lnTo>
                <a:close/>
                <a:moveTo>
                  <a:pt x="242427" y="242799"/>
                </a:moveTo>
                <a:lnTo>
                  <a:pt x="247260" y="242799"/>
                </a:lnTo>
                <a:cubicBezTo>
                  <a:pt x="265479" y="242799"/>
                  <a:pt x="274403" y="250235"/>
                  <a:pt x="274403" y="265108"/>
                </a:cubicBezTo>
                <a:cubicBezTo>
                  <a:pt x="274403" y="277378"/>
                  <a:pt x="268454" y="285558"/>
                  <a:pt x="256556" y="289648"/>
                </a:cubicBezTo>
                <a:lnTo>
                  <a:pt x="273660" y="315304"/>
                </a:lnTo>
                <a:cubicBezTo>
                  <a:pt x="277378" y="320881"/>
                  <a:pt x="279980" y="324228"/>
                  <a:pt x="281096" y="325343"/>
                </a:cubicBezTo>
                <a:cubicBezTo>
                  <a:pt x="282211" y="326459"/>
                  <a:pt x="283699" y="326831"/>
                  <a:pt x="285558" y="327202"/>
                </a:cubicBezTo>
                <a:cubicBezTo>
                  <a:pt x="285930" y="327202"/>
                  <a:pt x="287417" y="327202"/>
                  <a:pt x="289648" y="327574"/>
                </a:cubicBezTo>
                <a:lnTo>
                  <a:pt x="290763" y="327574"/>
                </a:lnTo>
                <a:lnTo>
                  <a:pt x="290763" y="331292"/>
                </a:lnTo>
                <a:lnTo>
                  <a:pt x="268454" y="331292"/>
                </a:lnTo>
                <a:lnTo>
                  <a:pt x="244658" y="292623"/>
                </a:lnTo>
                <a:lnTo>
                  <a:pt x="234247" y="292623"/>
                </a:lnTo>
                <a:lnTo>
                  <a:pt x="234247" y="315676"/>
                </a:lnTo>
                <a:cubicBezTo>
                  <a:pt x="234247" y="320881"/>
                  <a:pt x="234618" y="324228"/>
                  <a:pt x="235362" y="325343"/>
                </a:cubicBezTo>
                <a:cubicBezTo>
                  <a:pt x="236106" y="326459"/>
                  <a:pt x="238708" y="327202"/>
                  <a:pt x="242427" y="327202"/>
                </a:cubicBezTo>
                <a:lnTo>
                  <a:pt x="243542" y="327202"/>
                </a:lnTo>
                <a:lnTo>
                  <a:pt x="243542" y="330921"/>
                </a:lnTo>
                <a:lnTo>
                  <a:pt x="210450" y="330921"/>
                </a:lnTo>
                <a:lnTo>
                  <a:pt x="210450" y="327202"/>
                </a:lnTo>
                <a:lnTo>
                  <a:pt x="211565" y="327202"/>
                </a:lnTo>
                <a:cubicBezTo>
                  <a:pt x="216399" y="326831"/>
                  <a:pt x="219002" y="326087"/>
                  <a:pt x="220117" y="325343"/>
                </a:cubicBezTo>
                <a:cubicBezTo>
                  <a:pt x="220861" y="324228"/>
                  <a:pt x="221605" y="321253"/>
                  <a:pt x="221605" y="315676"/>
                </a:cubicBezTo>
                <a:lnTo>
                  <a:pt x="221605" y="258415"/>
                </a:lnTo>
                <a:cubicBezTo>
                  <a:pt x="221605" y="253210"/>
                  <a:pt x="221233" y="249864"/>
                  <a:pt x="220117" y="248748"/>
                </a:cubicBezTo>
                <a:cubicBezTo>
                  <a:pt x="219374" y="247633"/>
                  <a:pt x="216399" y="246889"/>
                  <a:pt x="211565" y="246889"/>
                </a:cubicBezTo>
                <a:lnTo>
                  <a:pt x="210450" y="246889"/>
                </a:lnTo>
                <a:lnTo>
                  <a:pt x="210450" y="243171"/>
                </a:lnTo>
                <a:lnTo>
                  <a:pt x="231644" y="243171"/>
                </a:lnTo>
                <a:close/>
                <a:moveTo>
                  <a:pt x="51311" y="242799"/>
                </a:moveTo>
                <a:lnTo>
                  <a:pt x="85518" y="242799"/>
                </a:lnTo>
                <a:lnTo>
                  <a:pt x="85518" y="246517"/>
                </a:lnTo>
                <a:lnTo>
                  <a:pt x="84403" y="246517"/>
                </a:lnTo>
                <a:cubicBezTo>
                  <a:pt x="79569" y="246889"/>
                  <a:pt x="76595" y="247633"/>
                  <a:pt x="75851" y="248376"/>
                </a:cubicBezTo>
                <a:cubicBezTo>
                  <a:pt x="75108" y="249492"/>
                  <a:pt x="74736" y="252466"/>
                  <a:pt x="74736" y="258044"/>
                </a:cubicBezTo>
                <a:lnTo>
                  <a:pt x="74736" y="282584"/>
                </a:lnTo>
                <a:lnTo>
                  <a:pt x="116380" y="282584"/>
                </a:lnTo>
                <a:lnTo>
                  <a:pt x="116380" y="258044"/>
                </a:lnTo>
                <a:cubicBezTo>
                  <a:pt x="116380" y="252838"/>
                  <a:pt x="116008" y="249492"/>
                  <a:pt x="114892" y="248376"/>
                </a:cubicBezTo>
                <a:cubicBezTo>
                  <a:pt x="114149" y="247261"/>
                  <a:pt x="111174" y="246517"/>
                  <a:pt x="106340" y="246517"/>
                </a:cubicBezTo>
                <a:lnTo>
                  <a:pt x="105225" y="246517"/>
                </a:lnTo>
                <a:lnTo>
                  <a:pt x="105225" y="242799"/>
                </a:lnTo>
                <a:lnTo>
                  <a:pt x="139432" y="242799"/>
                </a:lnTo>
                <a:lnTo>
                  <a:pt x="139432" y="246517"/>
                </a:lnTo>
                <a:lnTo>
                  <a:pt x="138317" y="246517"/>
                </a:lnTo>
                <a:cubicBezTo>
                  <a:pt x="133483" y="246889"/>
                  <a:pt x="130509" y="247633"/>
                  <a:pt x="129765" y="248376"/>
                </a:cubicBezTo>
                <a:cubicBezTo>
                  <a:pt x="129022" y="249492"/>
                  <a:pt x="128650" y="252466"/>
                  <a:pt x="128650" y="258044"/>
                </a:cubicBezTo>
                <a:lnTo>
                  <a:pt x="128650" y="315304"/>
                </a:lnTo>
                <a:cubicBezTo>
                  <a:pt x="128650" y="320510"/>
                  <a:pt x="129022" y="323856"/>
                  <a:pt x="129765" y="324971"/>
                </a:cubicBezTo>
                <a:cubicBezTo>
                  <a:pt x="130509" y="326087"/>
                  <a:pt x="133483" y="326831"/>
                  <a:pt x="138317" y="326831"/>
                </a:cubicBezTo>
                <a:lnTo>
                  <a:pt x="139432" y="326831"/>
                </a:lnTo>
                <a:lnTo>
                  <a:pt x="139432" y="330549"/>
                </a:lnTo>
                <a:lnTo>
                  <a:pt x="105225" y="330549"/>
                </a:lnTo>
                <a:lnTo>
                  <a:pt x="105225" y="326831"/>
                </a:lnTo>
                <a:lnTo>
                  <a:pt x="106340" y="326831"/>
                </a:lnTo>
                <a:cubicBezTo>
                  <a:pt x="111174" y="326459"/>
                  <a:pt x="114149" y="325715"/>
                  <a:pt x="114892" y="324971"/>
                </a:cubicBezTo>
                <a:cubicBezTo>
                  <a:pt x="115636" y="323856"/>
                  <a:pt x="116008" y="320881"/>
                  <a:pt x="116008" y="315304"/>
                </a:cubicBezTo>
                <a:lnTo>
                  <a:pt x="116008" y="287789"/>
                </a:lnTo>
                <a:lnTo>
                  <a:pt x="74736" y="287789"/>
                </a:lnTo>
                <a:lnTo>
                  <a:pt x="74736" y="315304"/>
                </a:lnTo>
                <a:cubicBezTo>
                  <a:pt x="74736" y="320510"/>
                  <a:pt x="75108" y="323856"/>
                  <a:pt x="75851" y="324971"/>
                </a:cubicBezTo>
                <a:cubicBezTo>
                  <a:pt x="76595" y="326087"/>
                  <a:pt x="79569" y="326831"/>
                  <a:pt x="84403" y="326831"/>
                </a:cubicBezTo>
                <a:lnTo>
                  <a:pt x="85518" y="326831"/>
                </a:lnTo>
                <a:lnTo>
                  <a:pt x="85518" y="330549"/>
                </a:lnTo>
                <a:lnTo>
                  <a:pt x="51311" y="330549"/>
                </a:lnTo>
                <a:lnTo>
                  <a:pt x="51311" y="326831"/>
                </a:lnTo>
                <a:lnTo>
                  <a:pt x="52426" y="326831"/>
                </a:lnTo>
                <a:cubicBezTo>
                  <a:pt x="57260" y="326459"/>
                  <a:pt x="59863" y="325715"/>
                  <a:pt x="60978" y="324971"/>
                </a:cubicBezTo>
                <a:cubicBezTo>
                  <a:pt x="61722" y="323856"/>
                  <a:pt x="62466" y="320881"/>
                  <a:pt x="62466" y="315304"/>
                </a:cubicBezTo>
                <a:lnTo>
                  <a:pt x="62466" y="258044"/>
                </a:lnTo>
                <a:cubicBezTo>
                  <a:pt x="62466" y="252838"/>
                  <a:pt x="62094" y="249492"/>
                  <a:pt x="60978" y="248376"/>
                </a:cubicBezTo>
                <a:cubicBezTo>
                  <a:pt x="60235" y="247261"/>
                  <a:pt x="57260" y="246517"/>
                  <a:pt x="52426" y="246517"/>
                </a:cubicBezTo>
                <a:lnTo>
                  <a:pt x="51311" y="246517"/>
                </a:lnTo>
                <a:close/>
                <a:moveTo>
                  <a:pt x="175499" y="240940"/>
                </a:moveTo>
                <a:cubicBezTo>
                  <a:pt x="178845" y="240940"/>
                  <a:pt x="182191" y="241312"/>
                  <a:pt x="185910" y="242055"/>
                </a:cubicBezTo>
                <a:cubicBezTo>
                  <a:pt x="189628" y="242799"/>
                  <a:pt x="193718" y="243543"/>
                  <a:pt x="197808" y="245030"/>
                </a:cubicBezTo>
                <a:lnTo>
                  <a:pt x="197808" y="260647"/>
                </a:lnTo>
                <a:lnTo>
                  <a:pt x="191115" y="260647"/>
                </a:lnTo>
                <a:lnTo>
                  <a:pt x="191115" y="254697"/>
                </a:lnTo>
                <a:cubicBezTo>
                  <a:pt x="191115" y="251351"/>
                  <a:pt x="190000" y="248748"/>
                  <a:pt x="187397" y="247261"/>
                </a:cubicBezTo>
                <a:cubicBezTo>
                  <a:pt x="184794" y="245774"/>
                  <a:pt x="181076" y="245030"/>
                  <a:pt x="175870" y="245030"/>
                </a:cubicBezTo>
                <a:cubicBezTo>
                  <a:pt x="171409" y="245030"/>
                  <a:pt x="168062" y="246517"/>
                  <a:pt x="165459" y="249120"/>
                </a:cubicBezTo>
                <a:cubicBezTo>
                  <a:pt x="162857" y="251723"/>
                  <a:pt x="161369" y="255441"/>
                  <a:pt x="161369" y="260275"/>
                </a:cubicBezTo>
                <a:cubicBezTo>
                  <a:pt x="161369" y="263993"/>
                  <a:pt x="162113" y="267339"/>
                  <a:pt x="163972" y="269942"/>
                </a:cubicBezTo>
                <a:cubicBezTo>
                  <a:pt x="165831" y="272545"/>
                  <a:pt x="169178" y="275148"/>
                  <a:pt x="174011" y="277750"/>
                </a:cubicBezTo>
                <a:lnTo>
                  <a:pt x="180332" y="281468"/>
                </a:lnTo>
                <a:cubicBezTo>
                  <a:pt x="188884" y="286302"/>
                  <a:pt x="194833" y="290764"/>
                  <a:pt x="197808" y="294110"/>
                </a:cubicBezTo>
                <a:cubicBezTo>
                  <a:pt x="200782" y="297829"/>
                  <a:pt x="202270" y="302290"/>
                  <a:pt x="202270" y="307868"/>
                </a:cubicBezTo>
                <a:cubicBezTo>
                  <a:pt x="202270" y="315304"/>
                  <a:pt x="199667" y="321253"/>
                  <a:pt x="194090" y="326087"/>
                </a:cubicBezTo>
                <a:cubicBezTo>
                  <a:pt x="188512" y="330921"/>
                  <a:pt x="181820" y="333523"/>
                  <a:pt x="173640" y="333523"/>
                </a:cubicBezTo>
                <a:cubicBezTo>
                  <a:pt x="168806" y="333523"/>
                  <a:pt x="164344" y="333152"/>
                  <a:pt x="160254" y="332408"/>
                </a:cubicBezTo>
                <a:cubicBezTo>
                  <a:pt x="156908" y="331293"/>
                  <a:pt x="153189" y="330549"/>
                  <a:pt x="149843" y="329062"/>
                </a:cubicBezTo>
                <a:lnTo>
                  <a:pt x="149843" y="311958"/>
                </a:lnTo>
                <a:lnTo>
                  <a:pt x="156164" y="311958"/>
                </a:lnTo>
                <a:lnTo>
                  <a:pt x="156164" y="317535"/>
                </a:lnTo>
                <a:cubicBezTo>
                  <a:pt x="156164" y="320510"/>
                  <a:pt x="157279" y="323112"/>
                  <a:pt x="159882" y="324600"/>
                </a:cubicBezTo>
                <a:cubicBezTo>
                  <a:pt x="163972" y="327202"/>
                  <a:pt x="168806" y="328690"/>
                  <a:pt x="173640" y="328690"/>
                </a:cubicBezTo>
                <a:cubicBezTo>
                  <a:pt x="178845" y="328690"/>
                  <a:pt x="182935" y="327202"/>
                  <a:pt x="185910" y="324228"/>
                </a:cubicBezTo>
                <a:cubicBezTo>
                  <a:pt x="188884" y="321253"/>
                  <a:pt x="190371" y="317163"/>
                  <a:pt x="190371" y="311958"/>
                </a:cubicBezTo>
                <a:cubicBezTo>
                  <a:pt x="190371" y="307496"/>
                  <a:pt x="189256" y="304150"/>
                  <a:pt x="187397" y="301547"/>
                </a:cubicBezTo>
                <a:cubicBezTo>
                  <a:pt x="185538" y="298944"/>
                  <a:pt x="181820" y="295970"/>
                  <a:pt x="176242" y="292995"/>
                </a:cubicBezTo>
                <a:lnTo>
                  <a:pt x="169921" y="289277"/>
                </a:lnTo>
                <a:cubicBezTo>
                  <a:pt x="156536" y="281840"/>
                  <a:pt x="149843" y="273288"/>
                  <a:pt x="149843" y="264365"/>
                </a:cubicBezTo>
                <a:cubicBezTo>
                  <a:pt x="149843" y="257672"/>
                  <a:pt x="152446" y="252095"/>
                  <a:pt x="157279" y="247633"/>
                </a:cubicBezTo>
                <a:cubicBezTo>
                  <a:pt x="162113" y="243171"/>
                  <a:pt x="168434" y="240940"/>
                  <a:pt x="175499" y="240940"/>
                </a:cubicBezTo>
                <a:close/>
                <a:moveTo>
                  <a:pt x="148356" y="134971"/>
                </a:moveTo>
                <a:lnTo>
                  <a:pt x="148356" y="199296"/>
                </a:lnTo>
                <a:lnTo>
                  <a:pt x="153190" y="198924"/>
                </a:lnTo>
                <a:lnTo>
                  <a:pt x="158396" y="198552"/>
                </a:lnTo>
                <a:lnTo>
                  <a:pt x="163601" y="198181"/>
                </a:lnTo>
                <a:lnTo>
                  <a:pt x="168807" y="197809"/>
                </a:lnTo>
                <a:lnTo>
                  <a:pt x="174012" y="197437"/>
                </a:lnTo>
                <a:lnTo>
                  <a:pt x="207848" y="197437"/>
                </a:lnTo>
                <a:lnTo>
                  <a:pt x="216400" y="197809"/>
                </a:lnTo>
                <a:lnTo>
                  <a:pt x="224951" y="198181"/>
                </a:lnTo>
                <a:lnTo>
                  <a:pt x="229041" y="198552"/>
                </a:lnTo>
                <a:lnTo>
                  <a:pt x="233132" y="198924"/>
                </a:lnTo>
                <a:lnTo>
                  <a:pt x="237222" y="199296"/>
                </a:lnTo>
                <a:lnTo>
                  <a:pt x="241312" y="199668"/>
                </a:lnTo>
                <a:lnTo>
                  <a:pt x="249492" y="200412"/>
                </a:lnTo>
                <a:lnTo>
                  <a:pt x="253582" y="200783"/>
                </a:lnTo>
                <a:lnTo>
                  <a:pt x="257672" y="201527"/>
                </a:lnTo>
                <a:lnTo>
                  <a:pt x="257672" y="134971"/>
                </a:lnTo>
                <a:lnTo>
                  <a:pt x="149100" y="134971"/>
                </a:lnTo>
                <a:close/>
                <a:moveTo>
                  <a:pt x="241683" y="113405"/>
                </a:moveTo>
                <a:lnTo>
                  <a:pt x="232388" y="120842"/>
                </a:lnTo>
                <a:lnTo>
                  <a:pt x="250607" y="120842"/>
                </a:lnTo>
                <a:close/>
                <a:moveTo>
                  <a:pt x="167319" y="113405"/>
                </a:moveTo>
                <a:lnTo>
                  <a:pt x="158024" y="120842"/>
                </a:lnTo>
                <a:lnTo>
                  <a:pt x="176615" y="120842"/>
                </a:lnTo>
                <a:close/>
                <a:moveTo>
                  <a:pt x="76223" y="106341"/>
                </a:moveTo>
                <a:lnTo>
                  <a:pt x="76223" y="211194"/>
                </a:lnTo>
                <a:lnTo>
                  <a:pt x="82916" y="209335"/>
                </a:lnTo>
                <a:lnTo>
                  <a:pt x="89981" y="207476"/>
                </a:lnTo>
                <a:lnTo>
                  <a:pt x="97045" y="205989"/>
                </a:lnTo>
                <a:lnTo>
                  <a:pt x="100763" y="205245"/>
                </a:lnTo>
                <a:lnTo>
                  <a:pt x="104482" y="204502"/>
                </a:lnTo>
                <a:lnTo>
                  <a:pt x="108200" y="203758"/>
                </a:lnTo>
                <a:lnTo>
                  <a:pt x="111918" y="203014"/>
                </a:lnTo>
                <a:lnTo>
                  <a:pt x="119354" y="201899"/>
                </a:lnTo>
                <a:lnTo>
                  <a:pt x="123073" y="201155"/>
                </a:lnTo>
                <a:lnTo>
                  <a:pt x="126791" y="200783"/>
                </a:lnTo>
                <a:lnTo>
                  <a:pt x="134599" y="200040"/>
                </a:lnTo>
                <a:lnTo>
                  <a:pt x="134971" y="200040"/>
                </a:lnTo>
                <a:lnTo>
                  <a:pt x="134971" y="120842"/>
                </a:lnTo>
                <a:lnTo>
                  <a:pt x="152818" y="106341"/>
                </a:lnTo>
                <a:close/>
                <a:moveTo>
                  <a:pt x="254325" y="105969"/>
                </a:moveTo>
                <a:lnTo>
                  <a:pt x="271429" y="120470"/>
                </a:lnTo>
                <a:lnTo>
                  <a:pt x="271429" y="203386"/>
                </a:lnTo>
                <a:lnTo>
                  <a:pt x="272173" y="203758"/>
                </a:lnTo>
                <a:lnTo>
                  <a:pt x="272545" y="203758"/>
                </a:lnTo>
                <a:lnTo>
                  <a:pt x="278865" y="204873"/>
                </a:lnTo>
                <a:lnTo>
                  <a:pt x="285186" y="206361"/>
                </a:lnTo>
                <a:lnTo>
                  <a:pt x="288161" y="207104"/>
                </a:lnTo>
                <a:lnTo>
                  <a:pt x="291507" y="207848"/>
                </a:lnTo>
                <a:lnTo>
                  <a:pt x="297828" y="209335"/>
                </a:lnTo>
                <a:lnTo>
                  <a:pt x="297828" y="105969"/>
                </a:lnTo>
                <a:close/>
                <a:moveTo>
                  <a:pt x="229413" y="103366"/>
                </a:moveTo>
                <a:lnTo>
                  <a:pt x="208963" y="120842"/>
                </a:lnTo>
                <a:lnTo>
                  <a:pt x="224580" y="120842"/>
                </a:lnTo>
                <a:lnTo>
                  <a:pt x="237222" y="109687"/>
                </a:lnTo>
                <a:close/>
                <a:moveTo>
                  <a:pt x="179589" y="103366"/>
                </a:moveTo>
                <a:lnTo>
                  <a:pt x="171409" y="110059"/>
                </a:lnTo>
                <a:lnTo>
                  <a:pt x="184423" y="120842"/>
                </a:lnTo>
                <a:lnTo>
                  <a:pt x="200039" y="120842"/>
                </a:lnTo>
                <a:close/>
                <a:moveTo>
                  <a:pt x="217887" y="94071"/>
                </a:moveTo>
                <a:lnTo>
                  <a:pt x="207476" y="102994"/>
                </a:lnTo>
                <a:lnTo>
                  <a:pt x="207476" y="115636"/>
                </a:lnTo>
                <a:lnTo>
                  <a:pt x="226067" y="100764"/>
                </a:lnTo>
                <a:close/>
                <a:moveTo>
                  <a:pt x="191116" y="93699"/>
                </a:moveTo>
                <a:lnTo>
                  <a:pt x="182936" y="100392"/>
                </a:lnTo>
                <a:lnTo>
                  <a:pt x="201527" y="115636"/>
                </a:lnTo>
                <a:lnTo>
                  <a:pt x="201527" y="102994"/>
                </a:lnTo>
                <a:close/>
                <a:moveTo>
                  <a:pt x="207476" y="85519"/>
                </a:moveTo>
                <a:lnTo>
                  <a:pt x="207476" y="96302"/>
                </a:lnTo>
                <a:lnTo>
                  <a:pt x="214169" y="90724"/>
                </a:lnTo>
                <a:close/>
                <a:moveTo>
                  <a:pt x="201899" y="85519"/>
                </a:moveTo>
                <a:lnTo>
                  <a:pt x="195206" y="90724"/>
                </a:lnTo>
                <a:lnTo>
                  <a:pt x="201899" y="96302"/>
                </a:lnTo>
                <a:close/>
                <a:moveTo>
                  <a:pt x="168807" y="44619"/>
                </a:moveTo>
                <a:lnTo>
                  <a:pt x="194462" y="72505"/>
                </a:lnTo>
                <a:lnTo>
                  <a:pt x="204130" y="64697"/>
                </a:lnTo>
                <a:lnTo>
                  <a:pt x="237593" y="92583"/>
                </a:lnTo>
                <a:lnTo>
                  <a:pt x="237593" y="92955"/>
                </a:lnTo>
                <a:lnTo>
                  <a:pt x="292995" y="92955"/>
                </a:lnTo>
                <a:lnTo>
                  <a:pt x="247633" y="44619"/>
                </a:lnTo>
                <a:close/>
                <a:moveTo>
                  <a:pt x="137574" y="33836"/>
                </a:moveTo>
                <a:lnTo>
                  <a:pt x="84031" y="92212"/>
                </a:lnTo>
                <a:lnTo>
                  <a:pt x="169550" y="92212"/>
                </a:lnTo>
                <a:lnTo>
                  <a:pt x="181820" y="82544"/>
                </a:lnTo>
                <a:close/>
                <a:moveTo>
                  <a:pt x="189257" y="0"/>
                </a:moveTo>
                <a:lnTo>
                  <a:pt x="204501" y="0"/>
                </a:lnTo>
                <a:lnTo>
                  <a:pt x="204501" y="29746"/>
                </a:lnTo>
                <a:lnTo>
                  <a:pt x="255069" y="29746"/>
                </a:lnTo>
                <a:lnTo>
                  <a:pt x="311214" y="92212"/>
                </a:lnTo>
                <a:lnTo>
                  <a:pt x="311214" y="213425"/>
                </a:lnTo>
                <a:lnTo>
                  <a:pt x="312701" y="213797"/>
                </a:lnTo>
                <a:lnTo>
                  <a:pt x="316419" y="214913"/>
                </a:lnTo>
                <a:lnTo>
                  <a:pt x="320138" y="216028"/>
                </a:lnTo>
                <a:lnTo>
                  <a:pt x="323484" y="217144"/>
                </a:lnTo>
                <a:lnTo>
                  <a:pt x="326830" y="218631"/>
                </a:lnTo>
                <a:lnTo>
                  <a:pt x="329433" y="219374"/>
                </a:lnTo>
                <a:lnTo>
                  <a:pt x="331664" y="220490"/>
                </a:lnTo>
                <a:lnTo>
                  <a:pt x="336498" y="222349"/>
                </a:lnTo>
                <a:lnTo>
                  <a:pt x="340959" y="224208"/>
                </a:lnTo>
                <a:lnTo>
                  <a:pt x="345421" y="226439"/>
                </a:lnTo>
                <a:lnTo>
                  <a:pt x="349511" y="228670"/>
                </a:lnTo>
                <a:lnTo>
                  <a:pt x="353230" y="230901"/>
                </a:lnTo>
                <a:lnTo>
                  <a:pt x="355089" y="232016"/>
                </a:lnTo>
                <a:lnTo>
                  <a:pt x="356948" y="233132"/>
                </a:lnTo>
                <a:lnTo>
                  <a:pt x="360294" y="235363"/>
                </a:lnTo>
                <a:lnTo>
                  <a:pt x="363269" y="237594"/>
                </a:lnTo>
                <a:lnTo>
                  <a:pt x="366243" y="239825"/>
                </a:lnTo>
                <a:lnTo>
                  <a:pt x="367731" y="240940"/>
                </a:lnTo>
                <a:lnTo>
                  <a:pt x="369218" y="242056"/>
                </a:lnTo>
                <a:lnTo>
                  <a:pt x="371821" y="244286"/>
                </a:lnTo>
                <a:lnTo>
                  <a:pt x="374052" y="246517"/>
                </a:lnTo>
                <a:lnTo>
                  <a:pt x="375167" y="247633"/>
                </a:lnTo>
                <a:lnTo>
                  <a:pt x="376282" y="248748"/>
                </a:lnTo>
                <a:lnTo>
                  <a:pt x="378142" y="251351"/>
                </a:lnTo>
                <a:lnTo>
                  <a:pt x="378885" y="252467"/>
                </a:lnTo>
                <a:lnTo>
                  <a:pt x="379629" y="253582"/>
                </a:lnTo>
                <a:lnTo>
                  <a:pt x="375911" y="250979"/>
                </a:lnTo>
                <a:lnTo>
                  <a:pt x="372192" y="248377"/>
                </a:lnTo>
                <a:lnTo>
                  <a:pt x="368102" y="245774"/>
                </a:lnTo>
                <a:lnTo>
                  <a:pt x="364012" y="243171"/>
                </a:lnTo>
                <a:lnTo>
                  <a:pt x="361781" y="242056"/>
                </a:lnTo>
                <a:lnTo>
                  <a:pt x="359551" y="240940"/>
                </a:lnTo>
                <a:lnTo>
                  <a:pt x="355089" y="238709"/>
                </a:lnTo>
                <a:lnTo>
                  <a:pt x="352858" y="237594"/>
                </a:lnTo>
                <a:lnTo>
                  <a:pt x="350255" y="236478"/>
                </a:lnTo>
                <a:lnTo>
                  <a:pt x="345421" y="234247"/>
                </a:lnTo>
                <a:lnTo>
                  <a:pt x="340588" y="232388"/>
                </a:lnTo>
                <a:lnTo>
                  <a:pt x="336498" y="230529"/>
                </a:lnTo>
                <a:lnTo>
                  <a:pt x="332408" y="228670"/>
                </a:lnTo>
                <a:lnTo>
                  <a:pt x="328318" y="227183"/>
                </a:lnTo>
                <a:lnTo>
                  <a:pt x="323856" y="225695"/>
                </a:lnTo>
                <a:lnTo>
                  <a:pt x="319394" y="224208"/>
                </a:lnTo>
                <a:lnTo>
                  <a:pt x="314932" y="222721"/>
                </a:lnTo>
                <a:lnTo>
                  <a:pt x="310470" y="221234"/>
                </a:lnTo>
                <a:lnTo>
                  <a:pt x="306008" y="219746"/>
                </a:lnTo>
                <a:lnTo>
                  <a:pt x="301547" y="218631"/>
                </a:lnTo>
                <a:lnTo>
                  <a:pt x="297085" y="217515"/>
                </a:lnTo>
                <a:lnTo>
                  <a:pt x="292623" y="216400"/>
                </a:lnTo>
                <a:lnTo>
                  <a:pt x="287789" y="215284"/>
                </a:lnTo>
                <a:lnTo>
                  <a:pt x="282955" y="214169"/>
                </a:lnTo>
                <a:lnTo>
                  <a:pt x="278122" y="213054"/>
                </a:lnTo>
                <a:lnTo>
                  <a:pt x="273288" y="212310"/>
                </a:lnTo>
                <a:lnTo>
                  <a:pt x="268454" y="211566"/>
                </a:lnTo>
                <a:lnTo>
                  <a:pt x="263621" y="210823"/>
                </a:lnTo>
                <a:lnTo>
                  <a:pt x="258787" y="210079"/>
                </a:lnTo>
                <a:lnTo>
                  <a:pt x="253953" y="209335"/>
                </a:lnTo>
                <a:lnTo>
                  <a:pt x="248748" y="208592"/>
                </a:lnTo>
                <a:lnTo>
                  <a:pt x="243542" y="207848"/>
                </a:lnTo>
                <a:lnTo>
                  <a:pt x="238337" y="207104"/>
                </a:lnTo>
                <a:lnTo>
                  <a:pt x="233132" y="206733"/>
                </a:lnTo>
                <a:lnTo>
                  <a:pt x="227926" y="206361"/>
                </a:lnTo>
                <a:lnTo>
                  <a:pt x="222721" y="205989"/>
                </a:lnTo>
                <a:lnTo>
                  <a:pt x="217143" y="205617"/>
                </a:lnTo>
                <a:lnTo>
                  <a:pt x="211566" y="205245"/>
                </a:lnTo>
                <a:lnTo>
                  <a:pt x="205989" y="204873"/>
                </a:lnTo>
                <a:lnTo>
                  <a:pt x="172525" y="204873"/>
                </a:lnTo>
                <a:lnTo>
                  <a:pt x="166947" y="205245"/>
                </a:lnTo>
                <a:lnTo>
                  <a:pt x="161370" y="205617"/>
                </a:lnTo>
                <a:lnTo>
                  <a:pt x="156165" y="205989"/>
                </a:lnTo>
                <a:lnTo>
                  <a:pt x="150959" y="206361"/>
                </a:lnTo>
                <a:lnTo>
                  <a:pt x="145754" y="206733"/>
                </a:lnTo>
                <a:lnTo>
                  <a:pt x="140548" y="207104"/>
                </a:lnTo>
                <a:lnTo>
                  <a:pt x="135343" y="207848"/>
                </a:lnTo>
                <a:lnTo>
                  <a:pt x="130137" y="208592"/>
                </a:lnTo>
                <a:lnTo>
                  <a:pt x="124932" y="209335"/>
                </a:lnTo>
                <a:lnTo>
                  <a:pt x="119726" y="210079"/>
                </a:lnTo>
                <a:lnTo>
                  <a:pt x="114893" y="210823"/>
                </a:lnTo>
                <a:lnTo>
                  <a:pt x="110059" y="211566"/>
                </a:lnTo>
                <a:lnTo>
                  <a:pt x="105225" y="212310"/>
                </a:lnTo>
                <a:lnTo>
                  <a:pt x="100392" y="213054"/>
                </a:lnTo>
                <a:lnTo>
                  <a:pt x="95558" y="214169"/>
                </a:lnTo>
                <a:lnTo>
                  <a:pt x="90724" y="215284"/>
                </a:lnTo>
                <a:lnTo>
                  <a:pt x="86262" y="216400"/>
                </a:lnTo>
                <a:lnTo>
                  <a:pt x="81801" y="217515"/>
                </a:lnTo>
                <a:lnTo>
                  <a:pt x="77339" y="218631"/>
                </a:lnTo>
                <a:lnTo>
                  <a:pt x="72877" y="219746"/>
                </a:lnTo>
                <a:lnTo>
                  <a:pt x="68415" y="221234"/>
                </a:lnTo>
                <a:lnTo>
                  <a:pt x="63953" y="222721"/>
                </a:lnTo>
                <a:lnTo>
                  <a:pt x="59491" y="224208"/>
                </a:lnTo>
                <a:lnTo>
                  <a:pt x="55029" y="225695"/>
                </a:lnTo>
                <a:lnTo>
                  <a:pt x="50939" y="227183"/>
                </a:lnTo>
                <a:lnTo>
                  <a:pt x="46849" y="228670"/>
                </a:lnTo>
                <a:lnTo>
                  <a:pt x="42759" y="230529"/>
                </a:lnTo>
                <a:lnTo>
                  <a:pt x="38669" y="232388"/>
                </a:lnTo>
                <a:lnTo>
                  <a:pt x="34579" y="234247"/>
                </a:lnTo>
                <a:lnTo>
                  <a:pt x="29374" y="236478"/>
                </a:lnTo>
                <a:lnTo>
                  <a:pt x="24540" y="238709"/>
                </a:lnTo>
                <a:lnTo>
                  <a:pt x="20078" y="240940"/>
                </a:lnTo>
                <a:lnTo>
                  <a:pt x="15616" y="243543"/>
                </a:lnTo>
                <a:lnTo>
                  <a:pt x="11526" y="246146"/>
                </a:lnTo>
                <a:lnTo>
                  <a:pt x="7436" y="248748"/>
                </a:lnTo>
                <a:lnTo>
                  <a:pt x="3718" y="251351"/>
                </a:lnTo>
                <a:lnTo>
                  <a:pt x="0" y="253954"/>
                </a:lnTo>
                <a:lnTo>
                  <a:pt x="1487" y="251351"/>
                </a:lnTo>
                <a:lnTo>
                  <a:pt x="3346" y="248748"/>
                </a:lnTo>
                <a:lnTo>
                  <a:pt x="5577" y="246517"/>
                </a:lnTo>
                <a:lnTo>
                  <a:pt x="7808" y="244286"/>
                </a:lnTo>
                <a:lnTo>
                  <a:pt x="10411" y="242056"/>
                </a:lnTo>
                <a:lnTo>
                  <a:pt x="13014" y="239825"/>
                </a:lnTo>
                <a:lnTo>
                  <a:pt x="15988" y="237594"/>
                </a:lnTo>
                <a:lnTo>
                  <a:pt x="19335" y="235363"/>
                </a:lnTo>
                <a:lnTo>
                  <a:pt x="22681" y="233132"/>
                </a:lnTo>
                <a:lnTo>
                  <a:pt x="26399" y="230901"/>
                </a:lnTo>
                <a:lnTo>
                  <a:pt x="30117" y="228670"/>
                </a:lnTo>
                <a:lnTo>
                  <a:pt x="34207" y="226439"/>
                </a:lnTo>
                <a:lnTo>
                  <a:pt x="38298" y="224208"/>
                </a:lnTo>
                <a:lnTo>
                  <a:pt x="42759" y="222349"/>
                </a:lnTo>
                <a:lnTo>
                  <a:pt x="47593" y="220490"/>
                </a:lnTo>
                <a:lnTo>
                  <a:pt x="52427" y="218631"/>
                </a:lnTo>
                <a:lnTo>
                  <a:pt x="56517" y="217144"/>
                </a:lnTo>
                <a:lnTo>
                  <a:pt x="60979" y="215656"/>
                </a:lnTo>
                <a:lnTo>
                  <a:pt x="60979" y="92212"/>
                </a:lnTo>
                <a:lnTo>
                  <a:pt x="117867" y="29746"/>
                </a:lnTo>
                <a:lnTo>
                  <a:pt x="136830" y="8924"/>
                </a:lnTo>
                <a:lnTo>
                  <a:pt x="159511" y="33836"/>
                </a:lnTo>
                <a:lnTo>
                  <a:pt x="155793" y="29746"/>
                </a:lnTo>
                <a:lnTo>
                  <a:pt x="189257" y="2974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noFill/>
              </a:defRPr>
            </a:lvl1pPr>
            <a:lvl2pPr marL="227012" indent="0">
              <a:buNone/>
              <a:defRPr sz="200"/>
            </a:lvl2pPr>
            <a:lvl3pPr marL="460375" indent="0">
              <a:buNone/>
              <a:defRPr sz="200"/>
            </a:lvl3pPr>
            <a:lvl4pPr marL="625475" indent="0">
              <a:buNone/>
              <a:defRPr sz="200"/>
            </a:lvl4pPr>
            <a:lvl5pPr marL="798513" indent="0">
              <a:buNone/>
              <a:defRPr sz="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5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green leaves&#10;&#10;Description automatically generated with medium confidence">
            <a:extLst>
              <a:ext uri="{FF2B5EF4-FFF2-40B4-BE49-F238E27FC236}">
                <a16:creationId xmlns:a16="http://schemas.microsoft.com/office/drawing/2014/main" id="{80C39CAD-46E6-3D8E-152E-3502C30241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8" b="7868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D8A06A0-FE95-E62F-443B-A3CE4010A842}"/>
              </a:ext>
            </a:extLst>
          </p:cNvPr>
          <p:cNvSpPr/>
          <p:nvPr userDrawn="1"/>
        </p:nvSpPr>
        <p:spPr>
          <a:xfrm>
            <a:off x="3153012" y="-1"/>
            <a:ext cx="9038988" cy="6858001"/>
          </a:xfrm>
          <a:custGeom>
            <a:avLst/>
            <a:gdLst>
              <a:gd name="connsiteX0" fmla="*/ 1106223 w 9038988"/>
              <a:gd name="connsiteY0" fmla="*/ 0 h 6858001"/>
              <a:gd name="connsiteX1" fmla="*/ 1792023 w 9038988"/>
              <a:gd name="connsiteY1" fmla="*/ 0 h 6858001"/>
              <a:gd name="connsiteX2" fmla="*/ 2928028 w 9038988"/>
              <a:gd name="connsiteY2" fmla="*/ 0 h 6858001"/>
              <a:gd name="connsiteX3" fmla="*/ 3613828 w 9038988"/>
              <a:gd name="connsiteY3" fmla="*/ 0 h 6858001"/>
              <a:gd name="connsiteX4" fmla="*/ 3613830 w 9038988"/>
              <a:gd name="connsiteY4" fmla="*/ 1 h 6858001"/>
              <a:gd name="connsiteX5" fmla="*/ 4941622 w 9038988"/>
              <a:gd name="connsiteY5" fmla="*/ 1 h 6858001"/>
              <a:gd name="connsiteX6" fmla="*/ 4941623 w 9038988"/>
              <a:gd name="connsiteY6" fmla="*/ 0 h 6858001"/>
              <a:gd name="connsiteX7" fmla="*/ 5627423 w 9038988"/>
              <a:gd name="connsiteY7" fmla="*/ 0 h 6858001"/>
              <a:gd name="connsiteX8" fmla="*/ 6763428 w 9038988"/>
              <a:gd name="connsiteY8" fmla="*/ 0 h 6858001"/>
              <a:gd name="connsiteX9" fmla="*/ 7449228 w 9038988"/>
              <a:gd name="connsiteY9" fmla="*/ 0 h 6858001"/>
              <a:gd name="connsiteX10" fmla="*/ 7449230 w 9038988"/>
              <a:gd name="connsiteY10" fmla="*/ 1 h 6858001"/>
              <a:gd name="connsiteX11" fmla="*/ 9038988 w 9038988"/>
              <a:gd name="connsiteY11" fmla="*/ 1 h 6858001"/>
              <a:gd name="connsiteX12" fmla="*/ 9038988 w 9038988"/>
              <a:gd name="connsiteY12" fmla="*/ 6858001 h 6858001"/>
              <a:gd name="connsiteX13" fmla="*/ 6081196 w 9038988"/>
              <a:gd name="connsiteY13" fmla="*/ 6858001 h 6858001"/>
              <a:gd name="connsiteX14" fmla="*/ 5627426 w 9038988"/>
              <a:gd name="connsiteY14" fmla="*/ 6858001 h 6858001"/>
              <a:gd name="connsiteX15" fmla="*/ 5395396 w 9038988"/>
              <a:gd name="connsiteY15" fmla="*/ 6858001 h 6858001"/>
              <a:gd name="connsiteX16" fmla="*/ 5203588 w 9038988"/>
              <a:gd name="connsiteY16" fmla="*/ 6858001 h 6858001"/>
              <a:gd name="connsiteX17" fmla="*/ 4941626 w 9038988"/>
              <a:gd name="connsiteY17" fmla="*/ 6858001 h 6858001"/>
              <a:gd name="connsiteX18" fmla="*/ 2245796 w 9038988"/>
              <a:gd name="connsiteY18" fmla="*/ 6858001 h 6858001"/>
              <a:gd name="connsiteX19" fmla="*/ 1792026 w 9038988"/>
              <a:gd name="connsiteY19" fmla="*/ 6858001 h 6858001"/>
              <a:gd name="connsiteX20" fmla="*/ 1559996 w 9038988"/>
              <a:gd name="connsiteY20" fmla="*/ 6858001 h 6858001"/>
              <a:gd name="connsiteX21" fmla="*/ 1106226 w 9038988"/>
              <a:gd name="connsiteY21" fmla="*/ 6858001 h 6858001"/>
              <a:gd name="connsiteX22" fmla="*/ 1055643 w 9038988"/>
              <a:gd name="connsiteY22" fmla="*/ 6811531 h 6858001"/>
              <a:gd name="connsiteX23" fmla="*/ 0 w 9038988"/>
              <a:gd name="connsiteY23" fmla="*/ 3428999 h 6858001"/>
              <a:gd name="connsiteX24" fmla="*/ 1055644 w 9038988"/>
              <a:gd name="connsiteY24" fmla="*/ 4646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038988" h="6858001">
                <a:moveTo>
                  <a:pt x="1106223" y="0"/>
                </a:moveTo>
                <a:lnTo>
                  <a:pt x="1792023" y="0"/>
                </a:lnTo>
                <a:lnTo>
                  <a:pt x="2928028" y="0"/>
                </a:lnTo>
                <a:lnTo>
                  <a:pt x="3613828" y="0"/>
                </a:lnTo>
                <a:lnTo>
                  <a:pt x="3613830" y="1"/>
                </a:lnTo>
                <a:lnTo>
                  <a:pt x="4941622" y="1"/>
                </a:lnTo>
                <a:lnTo>
                  <a:pt x="4941623" y="0"/>
                </a:lnTo>
                <a:lnTo>
                  <a:pt x="5627423" y="0"/>
                </a:lnTo>
                <a:lnTo>
                  <a:pt x="6763428" y="0"/>
                </a:lnTo>
                <a:lnTo>
                  <a:pt x="7449228" y="0"/>
                </a:lnTo>
                <a:lnTo>
                  <a:pt x="7449230" y="1"/>
                </a:lnTo>
                <a:lnTo>
                  <a:pt x="9038988" y="1"/>
                </a:lnTo>
                <a:lnTo>
                  <a:pt x="9038988" y="6858001"/>
                </a:lnTo>
                <a:lnTo>
                  <a:pt x="6081196" y="6858001"/>
                </a:lnTo>
                <a:lnTo>
                  <a:pt x="5627426" y="6858001"/>
                </a:lnTo>
                <a:lnTo>
                  <a:pt x="5395396" y="6858001"/>
                </a:lnTo>
                <a:lnTo>
                  <a:pt x="5203588" y="6858001"/>
                </a:lnTo>
                <a:lnTo>
                  <a:pt x="4941626" y="6858001"/>
                </a:lnTo>
                <a:lnTo>
                  <a:pt x="2245796" y="6858001"/>
                </a:lnTo>
                <a:lnTo>
                  <a:pt x="1792026" y="6858001"/>
                </a:lnTo>
                <a:lnTo>
                  <a:pt x="1559996" y="6858001"/>
                </a:lnTo>
                <a:lnTo>
                  <a:pt x="1106226" y="6858001"/>
                </a:lnTo>
                <a:lnTo>
                  <a:pt x="1055643" y="6811531"/>
                </a:lnTo>
                <a:cubicBezTo>
                  <a:pt x="426855" y="6160113"/>
                  <a:pt x="0" y="4889621"/>
                  <a:pt x="0" y="3428999"/>
                </a:cubicBezTo>
                <a:cubicBezTo>
                  <a:pt x="0" y="1968376"/>
                  <a:pt x="426855" y="697885"/>
                  <a:pt x="1055644" y="46467"/>
                </a:cubicBezTo>
                <a:close/>
              </a:path>
            </a:pathLst>
          </a:custGeom>
          <a:solidFill>
            <a:srgbClr val="20412A">
              <a:alpha val="95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08C9E-9484-F628-5059-D9B99DE37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798"/>
            <a:ext cx="2147711" cy="27432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3C177-4520-24A6-18A0-1F6665C21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24600" y="6446519"/>
            <a:ext cx="3291840" cy="137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4F5AF-02E8-FCA7-A4E3-ED24D50E46C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60279" y="6446519"/>
            <a:ext cx="936055" cy="137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C7890-8460-6E5F-E3B9-9658D793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9EFCF6-EB3A-0F3D-A488-EC6682A3FD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4600" y="685800"/>
            <a:ext cx="5181600" cy="54864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7800"/>
              </a:spcBef>
              <a:buNone/>
              <a:defRPr sz="2400">
                <a:solidFill>
                  <a:schemeClr val="bg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625475" indent="0">
              <a:buNone/>
              <a:defRPr>
                <a:solidFill>
                  <a:schemeClr val="bg1"/>
                </a:solidFill>
              </a:defRPr>
            </a:lvl4pPr>
            <a:lvl5pPr marL="79851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2EA5D5-2D29-869A-1E63-BE326EDCDF80}"/>
              </a:ext>
            </a:extLst>
          </p:cNvPr>
          <p:cNvSpPr/>
          <p:nvPr userDrawn="1"/>
        </p:nvSpPr>
        <p:spPr>
          <a:xfrm>
            <a:off x="12361180" y="0"/>
            <a:ext cx="3077430" cy="179270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rtlCol="0" anchor="t"/>
          <a:lstStyle/>
          <a:p>
            <a:pPr>
              <a:spcBef>
                <a:spcPts val="1200"/>
              </a:spcBef>
            </a:pPr>
            <a:r>
              <a:rPr lang="en-US" sz="1000" b="1" cap="all">
                <a:solidFill>
                  <a:schemeClr val="bg1"/>
                </a:solidFill>
              </a:rPr>
              <a:t>Optional icon &amp; gradient line</a:t>
            </a:r>
          </a:p>
          <a:p>
            <a:pPr marL="174625" indent="-174625">
              <a:spcBef>
                <a:spcPts val="1200"/>
              </a:spcBef>
              <a:buFont typeface="+mj-lt"/>
              <a:buAutoNum type="arabicPeriod"/>
            </a:pPr>
            <a:r>
              <a:rPr lang="en-US" sz="1000" cap="all">
                <a:solidFill>
                  <a:schemeClr val="bg1"/>
                </a:solidFill>
              </a:rPr>
              <a:t>Icon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Copy and paste an icon from the 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icon library, scale up to  roughly 0.75 inch 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height as shown in sample slide.</a:t>
            </a:r>
          </a:p>
          <a:p>
            <a:pPr marL="174625" indent="-174625">
              <a:spcBef>
                <a:spcPts val="1200"/>
              </a:spcBef>
              <a:buFont typeface="+mj-lt"/>
              <a:buAutoNum type="arabicPeriod"/>
            </a:pPr>
            <a:r>
              <a:rPr lang="en-US" sz="1000" cap="all">
                <a:solidFill>
                  <a:schemeClr val="bg1"/>
                </a:solidFill>
              </a:rPr>
              <a:t>Gradient line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Copy and paste the gradient line from 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sample slide as needed. </a:t>
            </a:r>
          </a:p>
        </p:txBody>
      </p:sp>
    </p:spTree>
    <p:extLst>
      <p:ext uri="{BB962C8B-B14F-4D97-AF65-F5344CB8AC3E}">
        <p14:creationId xmlns:p14="http://schemas.microsoft.com/office/powerpoint/2010/main" val="131422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4418CA-82D1-4D77-BF0D-0416BC54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21A5836-40BC-4565-9B91-02610BB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D6848A-A4A5-4326-A71B-8EF2FF7C4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A20EAA-86AC-4480-9CAA-88657F3D94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57401"/>
            <a:ext cx="108204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87A5D98-A155-4A2C-A9E2-FF413A52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424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D001E-6990-4A54-9749-8798CBF8F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865" y="2057400"/>
            <a:ext cx="4946539" cy="761311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A2B7C-25FA-4228-B579-2AC943711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4865" y="3212435"/>
            <a:ext cx="4946539" cy="2273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6274A-45BF-4129-B635-25169CE4E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0597" y="2057400"/>
            <a:ext cx="4946537" cy="761311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9BA14-6B93-4981-9F9D-DBDD729C6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0597" y="3212435"/>
            <a:ext cx="4946537" cy="22739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636244A-819A-4EAE-94D5-6CA165E69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857DF7F-3B65-4F1F-928D-593C4CE4A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F10C45-6D8F-467D-B8EA-87750CB8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E6DE758-0463-4F93-89C5-61F608D7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F199382-5041-369F-8858-880C73CADB48}"/>
              </a:ext>
            </a:extLst>
          </p:cNvPr>
          <p:cNvCxnSpPr>
            <a:cxnSpLocks/>
          </p:cNvCxnSpPr>
          <p:nvPr userDrawn="1"/>
        </p:nvCxnSpPr>
        <p:spPr>
          <a:xfrm>
            <a:off x="696686" y="2029486"/>
            <a:ext cx="0" cy="3484271"/>
          </a:xfrm>
          <a:prstGeom prst="line">
            <a:avLst/>
          </a:prstGeom>
          <a:ln w="9525" cap="flat">
            <a:solidFill>
              <a:srgbClr val="EEEE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AED7D0-5C72-F2BA-37DA-0229A534564E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029486"/>
            <a:ext cx="0" cy="3484271"/>
          </a:xfrm>
          <a:prstGeom prst="line">
            <a:avLst/>
          </a:prstGeom>
          <a:ln w="9525" cap="flat">
            <a:solidFill>
              <a:srgbClr val="EEEE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5FBECD-60CF-C18E-B240-801373D890C8}"/>
              </a:ext>
            </a:extLst>
          </p:cNvPr>
          <p:cNvCxnSpPr>
            <a:cxnSpLocks/>
          </p:cNvCxnSpPr>
          <p:nvPr userDrawn="1"/>
        </p:nvCxnSpPr>
        <p:spPr>
          <a:xfrm>
            <a:off x="11506200" y="2029486"/>
            <a:ext cx="0" cy="3484271"/>
          </a:xfrm>
          <a:prstGeom prst="line">
            <a:avLst/>
          </a:prstGeom>
          <a:ln w="9525" cap="flat">
            <a:solidFill>
              <a:srgbClr val="EEEE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854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0A99-1A28-4D24-A585-99C2E027D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864" y="2057400"/>
            <a:ext cx="4946541" cy="3429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E6115-4384-41EE-B6B2-940A46499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596" y="2057400"/>
            <a:ext cx="4946537" cy="3429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EA81D9C-1714-41EC-AB5C-54E1320D3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8C60D4-B5E0-4E33-9DD7-8166677D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9FE130B-2CDC-422E-A384-1923087EC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5B2DC3-BD62-4AA0-806F-9A3DC143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222BA9-9A43-1ACC-F4C2-D172F135CA71}"/>
              </a:ext>
            </a:extLst>
          </p:cNvPr>
          <p:cNvCxnSpPr>
            <a:cxnSpLocks/>
          </p:cNvCxnSpPr>
          <p:nvPr userDrawn="1"/>
        </p:nvCxnSpPr>
        <p:spPr>
          <a:xfrm>
            <a:off x="696686" y="2029486"/>
            <a:ext cx="0" cy="3484271"/>
          </a:xfrm>
          <a:prstGeom prst="line">
            <a:avLst/>
          </a:prstGeom>
          <a:ln w="9525" cap="flat">
            <a:solidFill>
              <a:srgbClr val="EEEE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70DE7A-A349-CBE6-ECD1-866884CD36E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029486"/>
            <a:ext cx="0" cy="3484271"/>
          </a:xfrm>
          <a:prstGeom prst="line">
            <a:avLst/>
          </a:prstGeom>
          <a:ln w="9525" cap="flat">
            <a:solidFill>
              <a:srgbClr val="EEEE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FAB98C-8227-DB55-F5CE-F510A6476380}"/>
              </a:ext>
            </a:extLst>
          </p:cNvPr>
          <p:cNvCxnSpPr>
            <a:cxnSpLocks/>
          </p:cNvCxnSpPr>
          <p:nvPr userDrawn="1"/>
        </p:nvCxnSpPr>
        <p:spPr>
          <a:xfrm>
            <a:off x="11506200" y="2029486"/>
            <a:ext cx="0" cy="3484271"/>
          </a:xfrm>
          <a:prstGeom prst="line">
            <a:avLst/>
          </a:prstGeom>
          <a:ln w="9525" cap="flat">
            <a:solidFill>
              <a:srgbClr val="EEEE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008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5BE6D2F-D210-2DF0-04A1-7A98F5568CD8}"/>
              </a:ext>
            </a:extLst>
          </p:cNvPr>
          <p:cNvSpPr/>
          <p:nvPr userDrawn="1"/>
        </p:nvSpPr>
        <p:spPr>
          <a:xfrm>
            <a:off x="0" y="0"/>
            <a:ext cx="4445000" cy="6858000"/>
          </a:xfrm>
          <a:custGeom>
            <a:avLst/>
            <a:gdLst>
              <a:gd name="connsiteX0" fmla="*/ 0 w 4445000"/>
              <a:gd name="connsiteY0" fmla="*/ 0 h 6858000"/>
              <a:gd name="connsiteX1" fmla="*/ 2847564 w 4445000"/>
              <a:gd name="connsiteY1" fmla="*/ 0 h 6858000"/>
              <a:gd name="connsiteX2" fmla="*/ 3338779 w 4445000"/>
              <a:gd name="connsiteY2" fmla="*/ 0 h 6858000"/>
              <a:gd name="connsiteX3" fmla="*/ 3389356 w 4445000"/>
              <a:gd name="connsiteY3" fmla="*/ 46465 h 6858000"/>
              <a:gd name="connsiteX4" fmla="*/ 4445000 w 4445000"/>
              <a:gd name="connsiteY4" fmla="*/ 3428997 h 6858000"/>
              <a:gd name="connsiteX5" fmla="*/ 3389357 w 4445000"/>
              <a:gd name="connsiteY5" fmla="*/ 6811529 h 6858000"/>
              <a:gd name="connsiteX6" fmla="*/ 3338774 w 4445000"/>
              <a:gd name="connsiteY6" fmla="*/ 6857999 h 6858000"/>
              <a:gd name="connsiteX7" fmla="*/ 0 w 4445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45000" h="6858000">
                <a:moveTo>
                  <a:pt x="0" y="0"/>
                </a:moveTo>
                <a:lnTo>
                  <a:pt x="2847564" y="0"/>
                </a:lnTo>
                <a:lnTo>
                  <a:pt x="3338779" y="0"/>
                </a:lnTo>
                <a:lnTo>
                  <a:pt x="3389356" y="46465"/>
                </a:lnTo>
                <a:cubicBezTo>
                  <a:pt x="4018145" y="697883"/>
                  <a:pt x="4445000" y="1968374"/>
                  <a:pt x="4445000" y="3428997"/>
                </a:cubicBezTo>
                <a:cubicBezTo>
                  <a:pt x="4445000" y="4889619"/>
                  <a:pt x="4018145" y="6160111"/>
                  <a:pt x="3389357" y="6811529"/>
                </a:cubicBezTo>
                <a:lnTo>
                  <a:pt x="3338774" y="6857999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76A30-9A32-76AB-7B98-EB556A69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798"/>
            <a:ext cx="2616958" cy="4800602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4E456-6031-4B42-FB33-A7BFFA44A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9E83F-22ED-31D1-627E-4AD4A019BCC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93A34-D3A6-B5AC-6829-B1CE0959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4AC399-38CC-2938-0A00-D304871905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2359" y="1371600"/>
            <a:ext cx="2934268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9BB7B1A1-8DC8-3EB2-2236-D15939FA3C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73827" y="1371600"/>
            <a:ext cx="2934268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9EB6D3-6874-22FF-2AB4-23AFFBBF7852}"/>
              </a:ext>
            </a:extLst>
          </p:cNvPr>
          <p:cNvCxnSpPr>
            <a:cxnSpLocks/>
          </p:cNvCxnSpPr>
          <p:nvPr userDrawn="1"/>
        </p:nvCxnSpPr>
        <p:spPr>
          <a:xfrm>
            <a:off x="8334233" y="1371600"/>
            <a:ext cx="0" cy="4114800"/>
          </a:xfrm>
          <a:prstGeom prst="line">
            <a:avLst/>
          </a:prstGeom>
          <a:ln w="9525" cap="flat">
            <a:solidFill>
              <a:srgbClr val="EEEE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54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ED4911-C899-7677-CEA5-A93E1258A81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659472" y="6347780"/>
            <a:ext cx="379256" cy="3346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BDFA8-3817-4733-A7E6-C391835FC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57400"/>
            <a:ext cx="10820400" cy="41147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8890C-677F-4C91-82E6-627D8C881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446519"/>
            <a:ext cx="7185660" cy="1371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8FBA51-83A7-418F-9111-FF640E9D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798"/>
            <a:ext cx="10820400" cy="10972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AF948-68C6-4080-96A4-341B3E726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67535" y="6446519"/>
            <a:ext cx="1828800" cy="13716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A838FFA-5D62-4D3D-85A5-ECE3A59CCE76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351C1-F417-4576-B405-26A2525BA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0792" y="6446519"/>
            <a:ext cx="665408" cy="13716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2643E34-DC33-45ED-8E33-EC0D5991E9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3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6" r:id="rId2"/>
    <p:sldLayoutId id="2147483651" r:id="rId3"/>
    <p:sldLayoutId id="2147483662" r:id="rId4"/>
    <p:sldLayoutId id="2147483661" r:id="rId5"/>
    <p:sldLayoutId id="2147483650" r:id="rId6"/>
    <p:sldLayoutId id="2147483653" r:id="rId7"/>
    <p:sldLayoutId id="2147483652" r:id="rId8"/>
    <p:sldLayoutId id="2147483703" r:id="rId9"/>
    <p:sldLayoutId id="2147483704" r:id="rId10"/>
    <p:sldLayoutId id="2147483705" r:id="rId11"/>
    <p:sldLayoutId id="2147483663" r:id="rId12"/>
    <p:sldLayoutId id="2147483664" r:id="rId13"/>
    <p:sldLayoutId id="2147483654" r:id="rId14"/>
    <p:sldLayoutId id="2147483655" r:id="rId15"/>
    <p:sldLayoutId id="2147483656" r:id="rId16"/>
    <p:sldLayoutId id="2147483657" r:id="rId17"/>
    <p:sldLayoutId id="2147483707" r:id="rId18"/>
    <p:sldLayoutId id="2147483659" r:id="rId19"/>
    <p:sldLayoutId id="2147483709" r:id="rId20"/>
    <p:sldLayoutId id="2147483708" r:id="rId21"/>
    <p:sldLayoutId id="2147483660" r:id="rId22"/>
    <p:sldLayoutId id="2147483658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7013" indent="-227013" algn="l" defTabSz="914400" rtl="0" eaLnBrk="1" latinLnBrk="0" hangingPunct="1">
        <a:lnSpc>
          <a:spcPct val="120000"/>
        </a:lnSpc>
        <a:spcBef>
          <a:spcPts val="1200"/>
        </a:spcBef>
        <a:buFont typeface="Arial Nova" panose="020B05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20000"/>
        </a:lnSpc>
        <a:spcBef>
          <a:spcPts val="600"/>
        </a:spcBef>
        <a:buFont typeface="Arial Nova" panose="020B0504020202020204" pitchFamily="34" charset="0"/>
        <a:buChar char="−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625475" indent="-165100" algn="l" defTabSz="914400" rtl="0" eaLnBrk="1" latinLnBrk="0" hangingPunct="1">
        <a:lnSpc>
          <a:spcPct val="120000"/>
        </a:lnSpc>
        <a:spcBef>
          <a:spcPts val="600"/>
        </a:spcBef>
        <a:buFont typeface="Arial Nova" panose="020B0504020202020204" pitchFamily="34" charset="0"/>
        <a:buChar char="−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98513" indent="-173038" algn="l" defTabSz="914400" rtl="0" eaLnBrk="1" latinLnBrk="0" hangingPunct="1">
        <a:lnSpc>
          <a:spcPct val="120000"/>
        </a:lnSpc>
        <a:spcBef>
          <a:spcPts val="600"/>
        </a:spcBef>
        <a:buFont typeface="Arial Nova" panose="020B0504020202020204" pitchFamily="34" charset="0"/>
        <a:buChar char="−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969963" indent="-171450" algn="l" defTabSz="914400" rtl="0" eaLnBrk="1" latinLnBrk="0" hangingPunct="1">
        <a:lnSpc>
          <a:spcPct val="120000"/>
        </a:lnSpc>
        <a:spcBef>
          <a:spcPts val="600"/>
        </a:spcBef>
        <a:buFont typeface="Arial Nova" panose="020B0504020202020204" pitchFamily="34" charset="0"/>
        <a:buChar char="−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 Nova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 Nova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 Nova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 Nova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pos="2512" userDrawn="1">
          <p15:clr>
            <a:srgbClr val="F26B43"/>
          </p15:clr>
        </p15:guide>
        <p15:guide id="5" pos="2800" userDrawn="1">
          <p15:clr>
            <a:srgbClr val="F26B43"/>
          </p15:clr>
        </p15:guide>
        <p15:guide id="6" pos="4880" userDrawn="1">
          <p15:clr>
            <a:srgbClr val="F26B43"/>
          </p15:clr>
        </p15:guide>
        <p15:guide id="7" pos="5168" userDrawn="1">
          <p15:clr>
            <a:srgbClr val="F26B43"/>
          </p15:clr>
        </p15:guide>
        <p15:guide id="8" pos="7248" userDrawn="1">
          <p15:clr>
            <a:srgbClr val="F26B43"/>
          </p15:clr>
        </p15:guide>
        <p15:guide id="9" orient="horz" userDrawn="1">
          <p15:clr>
            <a:srgbClr val="F26B43"/>
          </p15:clr>
        </p15:guide>
        <p15:guide id="10" orient="horz" pos="4320" userDrawn="1">
          <p15:clr>
            <a:srgbClr val="F26B43"/>
          </p15:clr>
        </p15:guide>
        <p15:guide id="11" orient="horz" pos="432" userDrawn="1">
          <p15:clr>
            <a:srgbClr val="F26B43"/>
          </p15:clr>
        </p15:guide>
        <p15:guide id="12" orient="horz" pos="1296" userDrawn="1">
          <p15:clr>
            <a:srgbClr val="F26B43"/>
          </p15:clr>
        </p15:guide>
        <p15:guide id="13" orient="horz" pos="1728" userDrawn="1">
          <p15:clr>
            <a:srgbClr val="A4A3A4"/>
          </p15:clr>
        </p15:guide>
        <p15:guide id="14" orient="horz" pos="2592" userDrawn="1">
          <p15:clr>
            <a:srgbClr val="A4A3A4"/>
          </p15:clr>
        </p15:guide>
        <p15:guide id="15" orient="horz" pos="3024" userDrawn="1">
          <p15:clr>
            <a:srgbClr val="A4A3A4"/>
          </p15:clr>
        </p15:guide>
        <p15:guide id="16" orient="horz" pos="3888" userDrawn="1">
          <p15:clr>
            <a:srgbClr val="F26B43"/>
          </p15:clr>
        </p15:guide>
        <p15:guide id="17" orient="horz" pos="864" userDrawn="1">
          <p15:clr>
            <a:srgbClr val="A4A3A4"/>
          </p15:clr>
        </p15:guide>
        <p15:guide id="18" orient="horz" pos="3456" userDrawn="1">
          <p15:clr>
            <a:srgbClr val="5ACBF0"/>
          </p15:clr>
        </p15:guide>
        <p15:guide id="19" orient="horz" pos="2160" userDrawn="1">
          <p15:clr>
            <a:srgbClr val="A4A3A4"/>
          </p15:clr>
        </p15:guide>
        <p15:guide id="21" pos="3696" userDrawn="1">
          <p15:clr>
            <a:srgbClr val="5ACBF0"/>
          </p15:clr>
        </p15:guide>
        <p15:guide id="22" pos="3984" userDrawn="1">
          <p15:clr>
            <a:srgbClr val="5ACBF0"/>
          </p15:clr>
        </p15:guide>
        <p15:guide id="23" pos="576" userDrawn="1">
          <p15:clr>
            <a:srgbClr val="5ACBF0"/>
          </p15:clr>
        </p15:guide>
        <p15:guide id="24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9FGKrbrce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jhepburn@hsri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793C79FB-40B4-1042-3E88-61D38DB652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40670" b="40670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73D44-C84B-4341-AFC9-2E3561F19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Cambria"/>
              </a:rPr>
              <a:t>Quarterly Update on the Utah Long-Term Services and Supports Research Study</a:t>
            </a:r>
            <a:endParaRPr lang="en-US" sz="3200" dirty="0">
              <a:solidFill>
                <a:schemeClr val="accent6"/>
              </a:solidFill>
              <a:ea typeface="Cambria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A2313-35F8-491D-8472-C6388C13C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7, 2024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9005F0-4C05-6E45-92D3-F365B43828C6}"/>
              </a:ext>
            </a:extLst>
          </p:cNvPr>
          <p:cNvCxnSpPr/>
          <p:nvPr/>
        </p:nvCxnSpPr>
        <p:spPr>
          <a:xfrm>
            <a:off x="3052057" y="4116704"/>
            <a:ext cx="0" cy="2053590"/>
          </a:xfrm>
          <a:prstGeom prst="line">
            <a:avLst/>
          </a:prstGeom>
          <a:ln w="9525" cap="flat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E9DE9696-5D4D-12E5-5967-1BE28A6FA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194" y="4502949"/>
            <a:ext cx="1358760" cy="119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13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44D4AD-BE72-4D8F-8537-8F51D82700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74798"/>
            <a:ext cx="10180468" cy="476385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/>
              <a:t>Learn from people in services, family members, providers, advocacy organizations, and other community members about what's currently going well and not going well in the service system.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/>
              <a:t>Make recommendations to the Utah Department of Health and Human Services (DHHS) on how to:</a:t>
            </a:r>
          </a:p>
          <a:p>
            <a:pPr marL="570230" marR="0" lvl="1" indent="-3429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Meet people's wants and needs (person-centered)</a:t>
            </a:r>
          </a:p>
          <a:p>
            <a:pPr marL="570230" marR="0" lvl="1" indent="-3429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Structure services</a:t>
            </a:r>
          </a:p>
          <a:p>
            <a:pPr marL="570230" marR="0" lvl="1" indent="-3429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Create greater capacity to serve more people</a:t>
            </a:r>
          </a:p>
          <a:p>
            <a:pPr marL="570230" marR="0" lvl="1" indent="-3429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Expand individual choice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b="1">
                <a:solidFill>
                  <a:srgbClr val="C84630"/>
                </a:solidFill>
              </a:rPr>
              <a:t>Cross-Populations:</a:t>
            </a:r>
            <a:r>
              <a:rPr lang="en-US">
                <a:solidFill>
                  <a:srgbClr val="C84630"/>
                </a:solidFill>
              </a:rPr>
              <a:t> </a:t>
            </a:r>
            <a:r>
              <a:rPr lang="en-US"/>
              <a:t>I/DD, Aging, Disability, and Medically Complex/Fragile </a:t>
            </a:r>
          </a:p>
          <a:p>
            <a:pPr marL="0" indent="0">
              <a:spcBef>
                <a:spcPts val="2400"/>
              </a:spcBef>
              <a:buNone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C84630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Project Organization (2 Years): </a:t>
            </a:r>
          </a:p>
          <a:p>
            <a:pPr marL="570230" lvl="1" indent="-342900">
              <a:buFont typeface="Arial" panose="020B0604020202020204" pitchFamily="34" charset="0"/>
              <a:buChar char="•"/>
            </a:pPr>
            <a:r>
              <a:rPr lang="en-US"/>
              <a:t>Year 1: Engagement and Research</a:t>
            </a:r>
          </a:p>
          <a:p>
            <a:pPr marL="570230" lvl="1" indent="-342900">
              <a:buFont typeface="Arial" panose="020B0604020202020204" pitchFamily="34" charset="0"/>
              <a:buChar char="•"/>
            </a:pPr>
            <a:r>
              <a:rPr lang="en-US"/>
              <a:t>Year 2: Projection of needs analysis and final LTSS recommendations report</a:t>
            </a:r>
          </a:p>
          <a:p>
            <a:pPr marL="570230" lvl="1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570230" lvl="1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E4ECB5-315A-44F0-A961-B30AB109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820400" cy="888997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accent6"/>
                </a:solidFill>
              </a:rPr>
              <a:t>Reminder: Utah LTSS Project</a:t>
            </a:r>
          </a:p>
        </p:txBody>
      </p:sp>
    </p:spTree>
    <p:extLst>
      <p:ext uri="{BB962C8B-B14F-4D97-AF65-F5344CB8AC3E}">
        <p14:creationId xmlns:p14="http://schemas.microsoft.com/office/powerpoint/2010/main" val="3851993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BDCB0C85-56E6-5B54-82AD-EDF346157A42}"/>
              </a:ext>
            </a:extLst>
          </p:cNvPr>
          <p:cNvSpPr txBox="1">
            <a:spLocks/>
          </p:cNvSpPr>
          <p:nvPr/>
        </p:nvSpPr>
        <p:spPr>
          <a:xfrm>
            <a:off x="685799" y="4669650"/>
            <a:ext cx="3229253" cy="5955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84630"/>
                </a:solidFill>
                <a:effectLst/>
                <a:uLnTx/>
                <a:uFillTx/>
                <a:latin typeface="Cambria"/>
                <a:ea typeface="Cambria"/>
                <a:cs typeface="+mj-cs"/>
              </a:rPr>
              <a:t>      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C84630"/>
                </a:solidFill>
                <a:effectLst/>
                <a:uLnTx/>
                <a:uFillTx/>
                <a:latin typeface="Cambria"/>
                <a:ea typeface="Cambria"/>
                <a:cs typeface="+mj-cs"/>
              </a:rPr>
              <a:t>Needs Analysis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/>
              <a:ea typeface="Cambria"/>
              <a:cs typeface="+mj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A14CCD-CC48-386E-6D9F-64B6E6BE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85800"/>
            <a:ext cx="3140477" cy="1124134"/>
          </a:xfrm>
        </p:spPr>
        <p:txBody>
          <a:bodyPr anchor="t">
            <a:normAutofit/>
          </a:bodyPr>
          <a:lstStyle/>
          <a:p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84630"/>
                </a:solidFill>
                <a:effectLst/>
                <a:uLnTx/>
                <a:uFillTx/>
                <a:latin typeface="Cambria"/>
                <a:ea typeface="Cambria"/>
                <a:cs typeface="+mj-cs"/>
              </a:rPr>
              <a:t>      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C84630"/>
                </a:solidFill>
                <a:effectLst/>
                <a:uLnTx/>
                <a:uFillTx/>
                <a:latin typeface="Cambria"/>
                <a:ea typeface="Cambria"/>
                <a:cs typeface="+mj-cs"/>
              </a:rPr>
              <a:t>Engagement</a:t>
            </a:r>
            <a:endParaRPr lang="en-US" sz="3000">
              <a:solidFill>
                <a:schemeClr val="tx1"/>
              </a:solidFill>
              <a:latin typeface="+mn-lt"/>
              <a:ea typeface="Cambri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FA48C-3152-8619-5DC8-17A80968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129" y="752132"/>
            <a:ext cx="7061200" cy="993754"/>
          </a:xfrm>
        </p:spPr>
        <p:txBody>
          <a:bodyPr/>
          <a:lstStyle/>
          <a:p>
            <a:r>
              <a:rPr lang="en-US" sz="1400"/>
              <a:t>Study Steering Committee made up of representatives from the disability and aging network in Utah</a:t>
            </a:r>
          </a:p>
          <a:p>
            <a:pPr>
              <a:spcBef>
                <a:spcPts val="1000"/>
              </a:spcBef>
            </a:pPr>
            <a:r>
              <a:rPr lang="en-US" sz="1400"/>
              <a:t>One-on-one interviews and focus groups</a:t>
            </a:r>
          </a:p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B9115A5-A103-1C19-3A58-C4CD4B9ADCDF}"/>
              </a:ext>
            </a:extLst>
          </p:cNvPr>
          <p:cNvSpPr>
            <a:spLocks noChangeAspect="1"/>
          </p:cNvSpPr>
          <p:nvPr/>
        </p:nvSpPr>
        <p:spPr>
          <a:xfrm>
            <a:off x="684075" y="685800"/>
            <a:ext cx="457200" cy="457200"/>
          </a:xfrm>
          <a:custGeom>
            <a:avLst/>
            <a:gdLst>
              <a:gd name="connsiteX0" fmla="*/ 69654 w 376083"/>
              <a:gd name="connsiteY0" fmla="*/ 310974 h 376083"/>
              <a:gd name="connsiteX1" fmla="*/ 78351 w 376083"/>
              <a:gd name="connsiteY1" fmla="*/ 286529 h 376083"/>
              <a:gd name="connsiteX2" fmla="*/ 78351 w 376083"/>
              <a:gd name="connsiteY2" fmla="*/ 277597 h 376083"/>
              <a:gd name="connsiteX3" fmla="*/ 47010 w 376083"/>
              <a:gd name="connsiteY3" fmla="*/ 242887 h 376083"/>
              <a:gd name="connsiteX4" fmla="*/ 15670 w 376083"/>
              <a:gd name="connsiteY4" fmla="*/ 277597 h 376083"/>
              <a:gd name="connsiteX5" fmla="*/ 15670 w 376083"/>
              <a:gd name="connsiteY5" fmla="*/ 286529 h 376083"/>
              <a:gd name="connsiteX6" fmla="*/ 24445 w 376083"/>
              <a:gd name="connsiteY6" fmla="*/ 310974 h 376083"/>
              <a:gd name="connsiteX7" fmla="*/ 0 w 376083"/>
              <a:gd name="connsiteY7" fmla="*/ 336908 h 376083"/>
              <a:gd name="connsiteX8" fmla="*/ 0 w 376083"/>
              <a:gd name="connsiteY8" fmla="*/ 352579 h 376083"/>
              <a:gd name="connsiteX9" fmla="*/ 15670 w 376083"/>
              <a:gd name="connsiteY9" fmla="*/ 352579 h 376083"/>
              <a:gd name="connsiteX10" fmla="*/ 15670 w 376083"/>
              <a:gd name="connsiteY10" fmla="*/ 337222 h 376083"/>
              <a:gd name="connsiteX11" fmla="*/ 47010 w 376083"/>
              <a:gd name="connsiteY11" fmla="*/ 321238 h 376083"/>
              <a:gd name="connsiteX12" fmla="*/ 78351 w 376083"/>
              <a:gd name="connsiteY12" fmla="*/ 336908 h 376083"/>
              <a:gd name="connsiteX13" fmla="*/ 78351 w 376083"/>
              <a:gd name="connsiteY13" fmla="*/ 352579 h 376083"/>
              <a:gd name="connsiteX14" fmla="*/ 94021 w 376083"/>
              <a:gd name="connsiteY14" fmla="*/ 352579 h 376083"/>
              <a:gd name="connsiteX15" fmla="*/ 94021 w 376083"/>
              <a:gd name="connsiteY15" fmla="*/ 336908 h 376083"/>
              <a:gd name="connsiteX16" fmla="*/ 69654 w 376083"/>
              <a:gd name="connsiteY16" fmla="*/ 311053 h 376083"/>
              <a:gd name="connsiteX17" fmla="*/ 31340 w 376083"/>
              <a:gd name="connsiteY17" fmla="*/ 286529 h 376083"/>
              <a:gd name="connsiteX18" fmla="*/ 31340 w 376083"/>
              <a:gd name="connsiteY18" fmla="*/ 277597 h 376083"/>
              <a:gd name="connsiteX19" fmla="*/ 47010 w 376083"/>
              <a:gd name="connsiteY19" fmla="*/ 258558 h 376083"/>
              <a:gd name="connsiteX20" fmla="*/ 62681 w 376083"/>
              <a:gd name="connsiteY20" fmla="*/ 277597 h 376083"/>
              <a:gd name="connsiteX21" fmla="*/ 62681 w 376083"/>
              <a:gd name="connsiteY21" fmla="*/ 286529 h 376083"/>
              <a:gd name="connsiteX22" fmla="*/ 47010 w 376083"/>
              <a:gd name="connsiteY22" fmla="*/ 305568 h 376083"/>
              <a:gd name="connsiteX23" fmla="*/ 31340 w 376083"/>
              <a:gd name="connsiteY23" fmla="*/ 286529 h 376083"/>
              <a:gd name="connsiteX24" fmla="*/ 304706 w 376083"/>
              <a:gd name="connsiteY24" fmla="*/ 287469 h 376083"/>
              <a:gd name="connsiteX25" fmla="*/ 313403 w 376083"/>
              <a:gd name="connsiteY25" fmla="*/ 263024 h 376083"/>
              <a:gd name="connsiteX26" fmla="*/ 313403 w 376083"/>
              <a:gd name="connsiteY26" fmla="*/ 254092 h 376083"/>
              <a:gd name="connsiteX27" fmla="*/ 282063 w 376083"/>
              <a:gd name="connsiteY27" fmla="*/ 219382 h 376083"/>
              <a:gd name="connsiteX28" fmla="*/ 250723 w 376083"/>
              <a:gd name="connsiteY28" fmla="*/ 254092 h 376083"/>
              <a:gd name="connsiteX29" fmla="*/ 250723 w 376083"/>
              <a:gd name="connsiteY29" fmla="*/ 263024 h 376083"/>
              <a:gd name="connsiteX30" fmla="*/ 259498 w 376083"/>
              <a:gd name="connsiteY30" fmla="*/ 287469 h 376083"/>
              <a:gd name="connsiteX31" fmla="*/ 235052 w 376083"/>
              <a:gd name="connsiteY31" fmla="*/ 313403 h 376083"/>
              <a:gd name="connsiteX32" fmla="*/ 235052 w 376083"/>
              <a:gd name="connsiteY32" fmla="*/ 329073 h 376083"/>
              <a:gd name="connsiteX33" fmla="*/ 250723 w 376083"/>
              <a:gd name="connsiteY33" fmla="*/ 329073 h 376083"/>
              <a:gd name="connsiteX34" fmla="*/ 250723 w 376083"/>
              <a:gd name="connsiteY34" fmla="*/ 313717 h 376083"/>
              <a:gd name="connsiteX35" fmla="*/ 282063 w 376083"/>
              <a:gd name="connsiteY35" fmla="*/ 297733 h 376083"/>
              <a:gd name="connsiteX36" fmla="*/ 313403 w 376083"/>
              <a:gd name="connsiteY36" fmla="*/ 313403 h 376083"/>
              <a:gd name="connsiteX37" fmla="*/ 313403 w 376083"/>
              <a:gd name="connsiteY37" fmla="*/ 329073 h 376083"/>
              <a:gd name="connsiteX38" fmla="*/ 329073 w 376083"/>
              <a:gd name="connsiteY38" fmla="*/ 329073 h 376083"/>
              <a:gd name="connsiteX39" fmla="*/ 329073 w 376083"/>
              <a:gd name="connsiteY39" fmla="*/ 313403 h 376083"/>
              <a:gd name="connsiteX40" fmla="*/ 304706 w 376083"/>
              <a:gd name="connsiteY40" fmla="*/ 287548 h 376083"/>
              <a:gd name="connsiteX41" fmla="*/ 266393 w 376083"/>
              <a:gd name="connsiteY41" fmla="*/ 263024 h 376083"/>
              <a:gd name="connsiteX42" fmla="*/ 266393 w 376083"/>
              <a:gd name="connsiteY42" fmla="*/ 254092 h 376083"/>
              <a:gd name="connsiteX43" fmla="*/ 282063 w 376083"/>
              <a:gd name="connsiteY43" fmla="*/ 235052 h 376083"/>
              <a:gd name="connsiteX44" fmla="*/ 297733 w 376083"/>
              <a:gd name="connsiteY44" fmla="*/ 254092 h 376083"/>
              <a:gd name="connsiteX45" fmla="*/ 297733 w 376083"/>
              <a:gd name="connsiteY45" fmla="*/ 263024 h 376083"/>
              <a:gd name="connsiteX46" fmla="*/ 282063 w 376083"/>
              <a:gd name="connsiteY46" fmla="*/ 282063 h 376083"/>
              <a:gd name="connsiteX47" fmla="*/ 266393 w 376083"/>
              <a:gd name="connsiteY47" fmla="*/ 263024 h 376083"/>
              <a:gd name="connsiteX48" fmla="*/ 202850 w 376083"/>
              <a:gd name="connsiteY48" fmla="*/ 334480 h 376083"/>
              <a:gd name="connsiteX49" fmla="*/ 211547 w 376083"/>
              <a:gd name="connsiteY49" fmla="*/ 310034 h 376083"/>
              <a:gd name="connsiteX50" fmla="*/ 211547 w 376083"/>
              <a:gd name="connsiteY50" fmla="*/ 301102 h 376083"/>
              <a:gd name="connsiteX51" fmla="*/ 180207 w 376083"/>
              <a:gd name="connsiteY51" fmla="*/ 266393 h 376083"/>
              <a:gd name="connsiteX52" fmla="*/ 148867 w 376083"/>
              <a:gd name="connsiteY52" fmla="*/ 301102 h 376083"/>
              <a:gd name="connsiteX53" fmla="*/ 148867 w 376083"/>
              <a:gd name="connsiteY53" fmla="*/ 310034 h 376083"/>
              <a:gd name="connsiteX54" fmla="*/ 157642 w 376083"/>
              <a:gd name="connsiteY54" fmla="*/ 334480 h 376083"/>
              <a:gd name="connsiteX55" fmla="*/ 133196 w 376083"/>
              <a:gd name="connsiteY55" fmla="*/ 360414 h 376083"/>
              <a:gd name="connsiteX56" fmla="*/ 133196 w 376083"/>
              <a:gd name="connsiteY56" fmla="*/ 376084 h 376083"/>
              <a:gd name="connsiteX57" fmla="*/ 148867 w 376083"/>
              <a:gd name="connsiteY57" fmla="*/ 376084 h 376083"/>
              <a:gd name="connsiteX58" fmla="*/ 148867 w 376083"/>
              <a:gd name="connsiteY58" fmla="*/ 360727 h 376083"/>
              <a:gd name="connsiteX59" fmla="*/ 180207 w 376083"/>
              <a:gd name="connsiteY59" fmla="*/ 344744 h 376083"/>
              <a:gd name="connsiteX60" fmla="*/ 211547 w 376083"/>
              <a:gd name="connsiteY60" fmla="*/ 360414 h 376083"/>
              <a:gd name="connsiteX61" fmla="*/ 211547 w 376083"/>
              <a:gd name="connsiteY61" fmla="*/ 376084 h 376083"/>
              <a:gd name="connsiteX62" fmla="*/ 227217 w 376083"/>
              <a:gd name="connsiteY62" fmla="*/ 376084 h 376083"/>
              <a:gd name="connsiteX63" fmla="*/ 227217 w 376083"/>
              <a:gd name="connsiteY63" fmla="*/ 360414 h 376083"/>
              <a:gd name="connsiteX64" fmla="*/ 202850 w 376083"/>
              <a:gd name="connsiteY64" fmla="*/ 334558 h 376083"/>
              <a:gd name="connsiteX65" fmla="*/ 164537 w 376083"/>
              <a:gd name="connsiteY65" fmla="*/ 310034 h 376083"/>
              <a:gd name="connsiteX66" fmla="*/ 164537 w 376083"/>
              <a:gd name="connsiteY66" fmla="*/ 301102 h 376083"/>
              <a:gd name="connsiteX67" fmla="*/ 180207 w 376083"/>
              <a:gd name="connsiteY67" fmla="*/ 282063 h 376083"/>
              <a:gd name="connsiteX68" fmla="*/ 195877 w 376083"/>
              <a:gd name="connsiteY68" fmla="*/ 301102 h 376083"/>
              <a:gd name="connsiteX69" fmla="*/ 195877 w 376083"/>
              <a:gd name="connsiteY69" fmla="*/ 310034 h 376083"/>
              <a:gd name="connsiteX70" fmla="*/ 180207 w 376083"/>
              <a:gd name="connsiteY70" fmla="*/ 329073 h 376083"/>
              <a:gd name="connsiteX71" fmla="*/ 164537 w 376083"/>
              <a:gd name="connsiteY71" fmla="*/ 310034 h 376083"/>
              <a:gd name="connsiteX72" fmla="*/ 376084 w 376083"/>
              <a:gd name="connsiteY72" fmla="*/ 54846 h 376083"/>
              <a:gd name="connsiteX73" fmla="*/ 376084 w 376083"/>
              <a:gd name="connsiteY73" fmla="*/ 156702 h 376083"/>
              <a:gd name="connsiteX74" fmla="*/ 360414 w 376083"/>
              <a:gd name="connsiteY74" fmla="*/ 172372 h 376083"/>
              <a:gd name="connsiteX75" fmla="*/ 336908 w 376083"/>
              <a:gd name="connsiteY75" fmla="*/ 172372 h 376083"/>
              <a:gd name="connsiteX76" fmla="*/ 336908 w 376083"/>
              <a:gd name="connsiteY76" fmla="*/ 198541 h 376083"/>
              <a:gd name="connsiteX77" fmla="*/ 326723 w 376083"/>
              <a:gd name="connsiteY77" fmla="*/ 213192 h 376083"/>
              <a:gd name="connsiteX78" fmla="*/ 321160 w 376083"/>
              <a:gd name="connsiteY78" fmla="*/ 214211 h 376083"/>
              <a:gd name="connsiteX79" fmla="*/ 309407 w 376083"/>
              <a:gd name="connsiteY79" fmla="*/ 208805 h 376083"/>
              <a:gd name="connsiteX80" fmla="*/ 278380 w 376083"/>
              <a:gd name="connsiteY80" fmla="*/ 172293 h 376083"/>
              <a:gd name="connsiteX81" fmla="*/ 242809 w 376083"/>
              <a:gd name="connsiteY81" fmla="*/ 172293 h 376083"/>
              <a:gd name="connsiteX82" fmla="*/ 242809 w 376083"/>
              <a:gd name="connsiteY82" fmla="*/ 156623 h 376083"/>
              <a:gd name="connsiteX83" fmla="*/ 281984 w 376083"/>
              <a:gd name="connsiteY83" fmla="*/ 156623 h 376083"/>
              <a:gd name="connsiteX84" fmla="*/ 287939 w 376083"/>
              <a:gd name="connsiteY84" fmla="*/ 159366 h 376083"/>
              <a:gd name="connsiteX85" fmla="*/ 321238 w 376083"/>
              <a:gd name="connsiteY85" fmla="*/ 198541 h 376083"/>
              <a:gd name="connsiteX86" fmla="*/ 321238 w 376083"/>
              <a:gd name="connsiteY86" fmla="*/ 164458 h 376083"/>
              <a:gd name="connsiteX87" fmla="*/ 328995 w 376083"/>
              <a:gd name="connsiteY87" fmla="*/ 156623 h 376083"/>
              <a:gd name="connsiteX88" fmla="*/ 360335 w 376083"/>
              <a:gd name="connsiteY88" fmla="*/ 156623 h 376083"/>
              <a:gd name="connsiteX89" fmla="*/ 360335 w 376083"/>
              <a:gd name="connsiteY89" fmla="*/ 54767 h 376083"/>
              <a:gd name="connsiteX90" fmla="*/ 187963 w 376083"/>
              <a:gd name="connsiteY90" fmla="*/ 54767 h 376083"/>
              <a:gd name="connsiteX91" fmla="*/ 187963 w 376083"/>
              <a:gd name="connsiteY91" fmla="*/ 86108 h 376083"/>
              <a:gd name="connsiteX92" fmla="*/ 172293 w 376083"/>
              <a:gd name="connsiteY92" fmla="*/ 86108 h 376083"/>
              <a:gd name="connsiteX93" fmla="*/ 172293 w 376083"/>
              <a:gd name="connsiteY93" fmla="*/ 54767 h 376083"/>
              <a:gd name="connsiteX94" fmla="*/ 187963 w 376083"/>
              <a:gd name="connsiteY94" fmla="*/ 39097 h 376083"/>
              <a:gd name="connsiteX95" fmla="*/ 360335 w 376083"/>
              <a:gd name="connsiteY95" fmla="*/ 39097 h 376083"/>
              <a:gd name="connsiteX96" fmla="*/ 376005 w 376083"/>
              <a:gd name="connsiteY96" fmla="*/ 54767 h 376083"/>
              <a:gd name="connsiteX97" fmla="*/ 235052 w 376083"/>
              <a:gd name="connsiteY97" fmla="*/ 109691 h 376083"/>
              <a:gd name="connsiteX98" fmla="*/ 219382 w 376083"/>
              <a:gd name="connsiteY98" fmla="*/ 94021 h 376083"/>
              <a:gd name="connsiteX99" fmla="*/ 62681 w 376083"/>
              <a:gd name="connsiteY99" fmla="*/ 94021 h 376083"/>
              <a:gd name="connsiteX100" fmla="*/ 47010 w 376083"/>
              <a:gd name="connsiteY100" fmla="*/ 109691 h 376083"/>
              <a:gd name="connsiteX101" fmla="*/ 47010 w 376083"/>
              <a:gd name="connsiteY101" fmla="*/ 211547 h 376083"/>
              <a:gd name="connsiteX102" fmla="*/ 62681 w 376083"/>
              <a:gd name="connsiteY102" fmla="*/ 227217 h 376083"/>
              <a:gd name="connsiteX103" fmla="*/ 86186 w 376083"/>
              <a:gd name="connsiteY103" fmla="*/ 227217 h 376083"/>
              <a:gd name="connsiteX104" fmla="*/ 86186 w 376083"/>
              <a:gd name="connsiteY104" fmla="*/ 253386 h 376083"/>
              <a:gd name="connsiteX105" fmla="*/ 96371 w 376083"/>
              <a:gd name="connsiteY105" fmla="*/ 268038 h 376083"/>
              <a:gd name="connsiteX106" fmla="*/ 101934 w 376083"/>
              <a:gd name="connsiteY106" fmla="*/ 269057 h 376083"/>
              <a:gd name="connsiteX107" fmla="*/ 113765 w 376083"/>
              <a:gd name="connsiteY107" fmla="*/ 263572 h 376083"/>
              <a:gd name="connsiteX108" fmla="*/ 144714 w 376083"/>
              <a:gd name="connsiteY108" fmla="*/ 227217 h 376083"/>
              <a:gd name="connsiteX109" fmla="*/ 219461 w 376083"/>
              <a:gd name="connsiteY109" fmla="*/ 227217 h 376083"/>
              <a:gd name="connsiteX110" fmla="*/ 235131 w 376083"/>
              <a:gd name="connsiteY110" fmla="*/ 211547 h 376083"/>
              <a:gd name="connsiteX111" fmla="*/ 235131 w 376083"/>
              <a:gd name="connsiteY111" fmla="*/ 109691 h 376083"/>
              <a:gd name="connsiteX112" fmla="*/ 219382 w 376083"/>
              <a:gd name="connsiteY112" fmla="*/ 211547 h 376083"/>
              <a:gd name="connsiteX113" fmla="*/ 141031 w 376083"/>
              <a:gd name="connsiteY113" fmla="*/ 211547 h 376083"/>
              <a:gd name="connsiteX114" fmla="*/ 135077 w 376083"/>
              <a:gd name="connsiteY114" fmla="*/ 214289 h 376083"/>
              <a:gd name="connsiteX115" fmla="*/ 101856 w 376083"/>
              <a:gd name="connsiteY115" fmla="*/ 253386 h 376083"/>
              <a:gd name="connsiteX116" fmla="*/ 101856 w 376083"/>
              <a:gd name="connsiteY116" fmla="*/ 219382 h 376083"/>
              <a:gd name="connsiteX117" fmla="*/ 94021 w 376083"/>
              <a:gd name="connsiteY117" fmla="*/ 211547 h 376083"/>
              <a:gd name="connsiteX118" fmla="*/ 62681 w 376083"/>
              <a:gd name="connsiteY118" fmla="*/ 211547 h 376083"/>
              <a:gd name="connsiteX119" fmla="*/ 62681 w 376083"/>
              <a:gd name="connsiteY119" fmla="*/ 109691 h 376083"/>
              <a:gd name="connsiteX120" fmla="*/ 219382 w 376083"/>
              <a:gd name="connsiteY120" fmla="*/ 109691 h 376083"/>
              <a:gd name="connsiteX121" fmla="*/ 219382 w 376083"/>
              <a:gd name="connsiteY121" fmla="*/ 211547 h 376083"/>
              <a:gd name="connsiteX122" fmla="*/ 109691 w 376083"/>
              <a:gd name="connsiteY122" fmla="*/ 86186 h 376083"/>
              <a:gd name="connsiteX123" fmla="*/ 94021 w 376083"/>
              <a:gd name="connsiteY123" fmla="*/ 86186 h 376083"/>
              <a:gd name="connsiteX124" fmla="*/ 94021 w 376083"/>
              <a:gd name="connsiteY124" fmla="*/ 15670 h 376083"/>
              <a:gd name="connsiteX125" fmla="*/ 109691 w 376083"/>
              <a:gd name="connsiteY125" fmla="*/ 0 h 376083"/>
              <a:gd name="connsiteX126" fmla="*/ 266393 w 376083"/>
              <a:gd name="connsiteY126" fmla="*/ 0 h 376083"/>
              <a:gd name="connsiteX127" fmla="*/ 282063 w 376083"/>
              <a:gd name="connsiteY127" fmla="*/ 15670 h 376083"/>
              <a:gd name="connsiteX128" fmla="*/ 282063 w 376083"/>
              <a:gd name="connsiteY128" fmla="*/ 31340 h 376083"/>
              <a:gd name="connsiteX129" fmla="*/ 266393 w 376083"/>
              <a:gd name="connsiteY129" fmla="*/ 31340 h 376083"/>
              <a:gd name="connsiteX130" fmla="*/ 266393 w 376083"/>
              <a:gd name="connsiteY130" fmla="*/ 15670 h 376083"/>
              <a:gd name="connsiteX131" fmla="*/ 109691 w 376083"/>
              <a:gd name="connsiteY131" fmla="*/ 15670 h 376083"/>
              <a:gd name="connsiteX132" fmla="*/ 109691 w 376083"/>
              <a:gd name="connsiteY132" fmla="*/ 86186 h 37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76083" h="376083">
                <a:moveTo>
                  <a:pt x="69654" y="310974"/>
                </a:moveTo>
                <a:cubicBezTo>
                  <a:pt x="75138" y="304785"/>
                  <a:pt x="78351" y="296244"/>
                  <a:pt x="78351" y="286529"/>
                </a:cubicBezTo>
                <a:lnTo>
                  <a:pt x="78351" y="277597"/>
                </a:lnTo>
                <a:cubicBezTo>
                  <a:pt x="78351" y="257853"/>
                  <a:pt x="64874" y="242887"/>
                  <a:pt x="47010" y="242887"/>
                </a:cubicBezTo>
                <a:cubicBezTo>
                  <a:pt x="29147" y="242887"/>
                  <a:pt x="15670" y="257774"/>
                  <a:pt x="15670" y="277597"/>
                </a:cubicBezTo>
                <a:lnTo>
                  <a:pt x="15670" y="286529"/>
                </a:lnTo>
                <a:cubicBezTo>
                  <a:pt x="15670" y="296244"/>
                  <a:pt x="18961" y="304785"/>
                  <a:pt x="24445" y="310974"/>
                </a:cubicBezTo>
                <a:cubicBezTo>
                  <a:pt x="11204" y="316929"/>
                  <a:pt x="0" y="326958"/>
                  <a:pt x="0" y="336908"/>
                </a:cubicBezTo>
                <a:lnTo>
                  <a:pt x="0" y="352579"/>
                </a:lnTo>
                <a:lnTo>
                  <a:pt x="15670" y="352579"/>
                </a:lnTo>
                <a:lnTo>
                  <a:pt x="15670" y="337222"/>
                </a:lnTo>
                <a:cubicBezTo>
                  <a:pt x="16689" y="332912"/>
                  <a:pt x="32986" y="321238"/>
                  <a:pt x="47010" y="321238"/>
                </a:cubicBezTo>
                <a:cubicBezTo>
                  <a:pt x="61035" y="321238"/>
                  <a:pt x="77332" y="332834"/>
                  <a:pt x="78351" y="336908"/>
                </a:cubicBezTo>
                <a:lnTo>
                  <a:pt x="78351" y="352579"/>
                </a:lnTo>
                <a:lnTo>
                  <a:pt x="94021" y="352579"/>
                </a:lnTo>
                <a:lnTo>
                  <a:pt x="94021" y="336908"/>
                </a:lnTo>
                <a:cubicBezTo>
                  <a:pt x="94021" y="326958"/>
                  <a:pt x="82817" y="316929"/>
                  <a:pt x="69654" y="311053"/>
                </a:cubicBezTo>
                <a:close/>
                <a:moveTo>
                  <a:pt x="31340" y="286529"/>
                </a:moveTo>
                <a:lnTo>
                  <a:pt x="31340" y="277597"/>
                </a:lnTo>
                <a:cubicBezTo>
                  <a:pt x="31340" y="268430"/>
                  <a:pt x="36276" y="258558"/>
                  <a:pt x="47010" y="258558"/>
                </a:cubicBezTo>
                <a:cubicBezTo>
                  <a:pt x="57744" y="258558"/>
                  <a:pt x="62681" y="268430"/>
                  <a:pt x="62681" y="277597"/>
                </a:cubicBezTo>
                <a:lnTo>
                  <a:pt x="62681" y="286529"/>
                </a:lnTo>
                <a:cubicBezTo>
                  <a:pt x="62681" y="295696"/>
                  <a:pt x="57744" y="305568"/>
                  <a:pt x="47010" y="305568"/>
                </a:cubicBezTo>
                <a:cubicBezTo>
                  <a:pt x="36276" y="305568"/>
                  <a:pt x="31340" y="295696"/>
                  <a:pt x="31340" y="286529"/>
                </a:cubicBezTo>
                <a:close/>
                <a:moveTo>
                  <a:pt x="304706" y="287469"/>
                </a:moveTo>
                <a:cubicBezTo>
                  <a:pt x="310191" y="281279"/>
                  <a:pt x="313403" y="272739"/>
                  <a:pt x="313403" y="263024"/>
                </a:cubicBezTo>
                <a:lnTo>
                  <a:pt x="313403" y="254092"/>
                </a:lnTo>
                <a:cubicBezTo>
                  <a:pt x="313403" y="234347"/>
                  <a:pt x="299927" y="219382"/>
                  <a:pt x="282063" y="219382"/>
                </a:cubicBezTo>
                <a:cubicBezTo>
                  <a:pt x="264199" y="219382"/>
                  <a:pt x="250723" y="234269"/>
                  <a:pt x="250723" y="254092"/>
                </a:cubicBezTo>
                <a:lnTo>
                  <a:pt x="250723" y="263024"/>
                </a:lnTo>
                <a:cubicBezTo>
                  <a:pt x="250723" y="272739"/>
                  <a:pt x="254013" y="281279"/>
                  <a:pt x="259498" y="287469"/>
                </a:cubicBezTo>
                <a:cubicBezTo>
                  <a:pt x="246256" y="293424"/>
                  <a:pt x="235052" y="303453"/>
                  <a:pt x="235052" y="313403"/>
                </a:cubicBezTo>
                <a:lnTo>
                  <a:pt x="235052" y="329073"/>
                </a:lnTo>
                <a:lnTo>
                  <a:pt x="250723" y="329073"/>
                </a:lnTo>
                <a:lnTo>
                  <a:pt x="250723" y="313717"/>
                </a:lnTo>
                <a:cubicBezTo>
                  <a:pt x="251741" y="309407"/>
                  <a:pt x="268038" y="297733"/>
                  <a:pt x="282063" y="297733"/>
                </a:cubicBezTo>
                <a:cubicBezTo>
                  <a:pt x="296088" y="297733"/>
                  <a:pt x="312385" y="309329"/>
                  <a:pt x="313403" y="313403"/>
                </a:cubicBezTo>
                <a:lnTo>
                  <a:pt x="313403" y="329073"/>
                </a:lnTo>
                <a:lnTo>
                  <a:pt x="329073" y="329073"/>
                </a:lnTo>
                <a:lnTo>
                  <a:pt x="329073" y="313403"/>
                </a:lnTo>
                <a:cubicBezTo>
                  <a:pt x="329073" y="303453"/>
                  <a:pt x="317869" y="293424"/>
                  <a:pt x="304706" y="287548"/>
                </a:cubicBezTo>
                <a:close/>
                <a:moveTo>
                  <a:pt x="266393" y="263024"/>
                </a:moveTo>
                <a:lnTo>
                  <a:pt x="266393" y="254092"/>
                </a:lnTo>
                <a:cubicBezTo>
                  <a:pt x="266393" y="244925"/>
                  <a:pt x="271329" y="235052"/>
                  <a:pt x="282063" y="235052"/>
                </a:cubicBezTo>
                <a:cubicBezTo>
                  <a:pt x="292797" y="235052"/>
                  <a:pt x="297733" y="244925"/>
                  <a:pt x="297733" y="254092"/>
                </a:cubicBezTo>
                <a:lnTo>
                  <a:pt x="297733" y="263024"/>
                </a:lnTo>
                <a:cubicBezTo>
                  <a:pt x="297733" y="272191"/>
                  <a:pt x="292797" y="282063"/>
                  <a:pt x="282063" y="282063"/>
                </a:cubicBezTo>
                <a:cubicBezTo>
                  <a:pt x="271329" y="282063"/>
                  <a:pt x="266393" y="272191"/>
                  <a:pt x="266393" y="263024"/>
                </a:cubicBezTo>
                <a:close/>
                <a:moveTo>
                  <a:pt x="202850" y="334480"/>
                </a:moveTo>
                <a:cubicBezTo>
                  <a:pt x="208335" y="328290"/>
                  <a:pt x="211547" y="319750"/>
                  <a:pt x="211547" y="310034"/>
                </a:cubicBezTo>
                <a:lnTo>
                  <a:pt x="211547" y="301102"/>
                </a:lnTo>
                <a:cubicBezTo>
                  <a:pt x="211547" y="281358"/>
                  <a:pt x="198071" y="266393"/>
                  <a:pt x="180207" y="266393"/>
                </a:cubicBezTo>
                <a:cubicBezTo>
                  <a:pt x="162343" y="266393"/>
                  <a:pt x="148867" y="281279"/>
                  <a:pt x="148867" y="301102"/>
                </a:cubicBezTo>
                <a:lnTo>
                  <a:pt x="148867" y="310034"/>
                </a:lnTo>
                <a:cubicBezTo>
                  <a:pt x="148867" y="319750"/>
                  <a:pt x="152157" y="328290"/>
                  <a:pt x="157642" y="334480"/>
                </a:cubicBezTo>
                <a:cubicBezTo>
                  <a:pt x="144400" y="340434"/>
                  <a:pt x="133196" y="350463"/>
                  <a:pt x="133196" y="360414"/>
                </a:cubicBezTo>
                <a:lnTo>
                  <a:pt x="133196" y="376084"/>
                </a:lnTo>
                <a:lnTo>
                  <a:pt x="148867" y="376084"/>
                </a:lnTo>
                <a:lnTo>
                  <a:pt x="148867" y="360727"/>
                </a:lnTo>
                <a:cubicBezTo>
                  <a:pt x="149885" y="356418"/>
                  <a:pt x="166182" y="344744"/>
                  <a:pt x="180207" y="344744"/>
                </a:cubicBezTo>
                <a:cubicBezTo>
                  <a:pt x="194232" y="344744"/>
                  <a:pt x="210529" y="356340"/>
                  <a:pt x="211547" y="360414"/>
                </a:cubicBezTo>
                <a:lnTo>
                  <a:pt x="211547" y="376084"/>
                </a:lnTo>
                <a:lnTo>
                  <a:pt x="227217" y="376084"/>
                </a:lnTo>
                <a:lnTo>
                  <a:pt x="227217" y="360414"/>
                </a:lnTo>
                <a:cubicBezTo>
                  <a:pt x="227217" y="350463"/>
                  <a:pt x="216013" y="340434"/>
                  <a:pt x="202850" y="334558"/>
                </a:cubicBezTo>
                <a:close/>
                <a:moveTo>
                  <a:pt x="164537" y="310034"/>
                </a:moveTo>
                <a:lnTo>
                  <a:pt x="164537" y="301102"/>
                </a:lnTo>
                <a:cubicBezTo>
                  <a:pt x="164537" y="291935"/>
                  <a:pt x="169473" y="282063"/>
                  <a:pt x="180207" y="282063"/>
                </a:cubicBezTo>
                <a:cubicBezTo>
                  <a:pt x="190941" y="282063"/>
                  <a:pt x="195877" y="291935"/>
                  <a:pt x="195877" y="301102"/>
                </a:cubicBezTo>
                <a:lnTo>
                  <a:pt x="195877" y="310034"/>
                </a:lnTo>
                <a:cubicBezTo>
                  <a:pt x="195877" y="319201"/>
                  <a:pt x="190941" y="329073"/>
                  <a:pt x="180207" y="329073"/>
                </a:cubicBezTo>
                <a:cubicBezTo>
                  <a:pt x="169473" y="329073"/>
                  <a:pt x="164537" y="319201"/>
                  <a:pt x="164537" y="310034"/>
                </a:cubicBezTo>
                <a:close/>
                <a:moveTo>
                  <a:pt x="376084" y="54846"/>
                </a:moveTo>
                <a:lnTo>
                  <a:pt x="376084" y="156702"/>
                </a:lnTo>
                <a:cubicBezTo>
                  <a:pt x="376084" y="165320"/>
                  <a:pt x="369032" y="172372"/>
                  <a:pt x="360414" y="172372"/>
                </a:cubicBezTo>
                <a:lnTo>
                  <a:pt x="336908" y="172372"/>
                </a:lnTo>
                <a:lnTo>
                  <a:pt x="336908" y="198541"/>
                </a:lnTo>
                <a:cubicBezTo>
                  <a:pt x="336908" y="205122"/>
                  <a:pt x="332912" y="210920"/>
                  <a:pt x="326723" y="213192"/>
                </a:cubicBezTo>
                <a:cubicBezTo>
                  <a:pt x="324921" y="213898"/>
                  <a:pt x="323040" y="214211"/>
                  <a:pt x="321160" y="214211"/>
                </a:cubicBezTo>
                <a:cubicBezTo>
                  <a:pt x="316772" y="214211"/>
                  <a:pt x="312463" y="212331"/>
                  <a:pt x="309407" y="208805"/>
                </a:cubicBezTo>
                <a:lnTo>
                  <a:pt x="278380" y="172293"/>
                </a:lnTo>
                <a:lnTo>
                  <a:pt x="242809" y="172293"/>
                </a:lnTo>
                <a:lnTo>
                  <a:pt x="242809" y="156623"/>
                </a:lnTo>
                <a:lnTo>
                  <a:pt x="281984" y="156623"/>
                </a:lnTo>
                <a:cubicBezTo>
                  <a:pt x="284257" y="156623"/>
                  <a:pt x="286450" y="157642"/>
                  <a:pt x="287939" y="159366"/>
                </a:cubicBezTo>
                <a:lnTo>
                  <a:pt x="321238" y="198541"/>
                </a:lnTo>
                <a:lnTo>
                  <a:pt x="321238" y="164458"/>
                </a:lnTo>
                <a:cubicBezTo>
                  <a:pt x="321238" y="160149"/>
                  <a:pt x="324686" y="156623"/>
                  <a:pt x="328995" y="156623"/>
                </a:cubicBezTo>
                <a:lnTo>
                  <a:pt x="360335" y="156623"/>
                </a:lnTo>
                <a:lnTo>
                  <a:pt x="360335" y="54767"/>
                </a:lnTo>
                <a:lnTo>
                  <a:pt x="187963" y="54767"/>
                </a:lnTo>
                <a:lnTo>
                  <a:pt x="187963" y="86108"/>
                </a:lnTo>
                <a:lnTo>
                  <a:pt x="172293" y="86108"/>
                </a:lnTo>
                <a:lnTo>
                  <a:pt x="172293" y="54767"/>
                </a:lnTo>
                <a:cubicBezTo>
                  <a:pt x="172293" y="46149"/>
                  <a:pt x="179345" y="39097"/>
                  <a:pt x="187963" y="39097"/>
                </a:cubicBezTo>
                <a:lnTo>
                  <a:pt x="360335" y="39097"/>
                </a:lnTo>
                <a:cubicBezTo>
                  <a:pt x="368954" y="39097"/>
                  <a:pt x="376005" y="46149"/>
                  <a:pt x="376005" y="54767"/>
                </a:cubicBezTo>
                <a:close/>
                <a:moveTo>
                  <a:pt x="235052" y="109691"/>
                </a:moveTo>
                <a:cubicBezTo>
                  <a:pt x="235052" y="101072"/>
                  <a:pt x="228001" y="94021"/>
                  <a:pt x="219382" y="94021"/>
                </a:cubicBezTo>
                <a:lnTo>
                  <a:pt x="62681" y="94021"/>
                </a:lnTo>
                <a:cubicBezTo>
                  <a:pt x="54062" y="94021"/>
                  <a:pt x="47010" y="101072"/>
                  <a:pt x="47010" y="109691"/>
                </a:cubicBezTo>
                <a:lnTo>
                  <a:pt x="47010" y="211547"/>
                </a:lnTo>
                <a:cubicBezTo>
                  <a:pt x="47010" y="220166"/>
                  <a:pt x="54062" y="227217"/>
                  <a:pt x="62681" y="227217"/>
                </a:cubicBezTo>
                <a:lnTo>
                  <a:pt x="86186" y="227217"/>
                </a:lnTo>
                <a:lnTo>
                  <a:pt x="86186" y="253386"/>
                </a:lnTo>
                <a:cubicBezTo>
                  <a:pt x="86186" y="259968"/>
                  <a:pt x="90182" y="265766"/>
                  <a:pt x="96371" y="268038"/>
                </a:cubicBezTo>
                <a:cubicBezTo>
                  <a:pt x="98174" y="268743"/>
                  <a:pt x="100054" y="269057"/>
                  <a:pt x="101934" y="269057"/>
                </a:cubicBezTo>
                <a:cubicBezTo>
                  <a:pt x="106322" y="269057"/>
                  <a:pt x="110631" y="267176"/>
                  <a:pt x="113765" y="263572"/>
                </a:cubicBezTo>
                <a:lnTo>
                  <a:pt x="144714" y="227217"/>
                </a:lnTo>
                <a:lnTo>
                  <a:pt x="219461" y="227217"/>
                </a:lnTo>
                <a:cubicBezTo>
                  <a:pt x="228079" y="227217"/>
                  <a:pt x="235131" y="220166"/>
                  <a:pt x="235131" y="211547"/>
                </a:cubicBezTo>
                <a:lnTo>
                  <a:pt x="235131" y="109691"/>
                </a:lnTo>
                <a:close/>
                <a:moveTo>
                  <a:pt x="219382" y="211547"/>
                </a:moveTo>
                <a:lnTo>
                  <a:pt x="141031" y="211547"/>
                </a:lnTo>
                <a:cubicBezTo>
                  <a:pt x="138759" y="211547"/>
                  <a:pt x="136565" y="212566"/>
                  <a:pt x="135077" y="214289"/>
                </a:cubicBezTo>
                <a:lnTo>
                  <a:pt x="101856" y="253386"/>
                </a:lnTo>
                <a:lnTo>
                  <a:pt x="101856" y="219382"/>
                </a:lnTo>
                <a:cubicBezTo>
                  <a:pt x="101856" y="215073"/>
                  <a:pt x="98330" y="211547"/>
                  <a:pt x="94021" y="211547"/>
                </a:cubicBezTo>
                <a:lnTo>
                  <a:pt x="62681" y="211547"/>
                </a:lnTo>
                <a:lnTo>
                  <a:pt x="62681" y="109691"/>
                </a:lnTo>
                <a:lnTo>
                  <a:pt x="219382" y="109691"/>
                </a:lnTo>
                <a:lnTo>
                  <a:pt x="219382" y="211547"/>
                </a:lnTo>
                <a:close/>
                <a:moveTo>
                  <a:pt x="109691" y="86186"/>
                </a:moveTo>
                <a:lnTo>
                  <a:pt x="94021" y="86186"/>
                </a:lnTo>
                <a:lnTo>
                  <a:pt x="94021" y="15670"/>
                </a:lnTo>
                <a:cubicBezTo>
                  <a:pt x="94021" y="7052"/>
                  <a:pt x="101072" y="0"/>
                  <a:pt x="109691" y="0"/>
                </a:cubicBezTo>
                <a:lnTo>
                  <a:pt x="266393" y="0"/>
                </a:lnTo>
                <a:cubicBezTo>
                  <a:pt x="275011" y="0"/>
                  <a:pt x="282063" y="7052"/>
                  <a:pt x="282063" y="15670"/>
                </a:cubicBezTo>
                <a:lnTo>
                  <a:pt x="282063" y="31340"/>
                </a:lnTo>
                <a:lnTo>
                  <a:pt x="266393" y="31340"/>
                </a:lnTo>
                <a:lnTo>
                  <a:pt x="266393" y="15670"/>
                </a:lnTo>
                <a:lnTo>
                  <a:pt x="109691" y="15670"/>
                </a:lnTo>
                <a:lnTo>
                  <a:pt x="109691" y="86186"/>
                </a:lnTo>
                <a:close/>
              </a:path>
            </a:pathLst>
          </a:custGeom>
          <a:solidFill>
            <a:srgbClr val="C84630"/>
          </a:solidFill>
          <a:ln w="7817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54C77EF-4B36-BD63-6D7E-78327BD0975A}"/>
              </a:ext>
            </a:extLst>
          </p:cNvPr>
          <p:cNvSpPr txBox="1">
            <a:spLocks/>
          </p:cNvSpPr>
          <p:nvPr/>
        </p:nvSpPr>
        <p:spPr>
          <a:xfrm>
            <a:off x="685799" y="2053169"/>
            <a:ext cx="3140477" cy="6599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84630"/>
                </a:solidFill>
                <a:effectLst/>
                <a:uLnTx/>
                <a:uFillTx/>
                <a:latin typeface="Cambria"/>
                <a:ea typeface="Cambria"/>
                <a:cs typeface="+mj-cs"/>
              </a:rPr>
              <a:t>      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C84630"/>
                </a:solidFill>
                <a:effectLst/>
                <a:uLnTx/>
                <a:uFillTx/>
                <a:latin typeface="Cambria"/>
                <a:ea typeface="Cambria"/>
                <a:cs typeface="+mj-cs"/>
              </a:rPr>
              <a:t>Research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647B2F7-BD91-6A1B-DA82-AC7C268F82F1}"/>
              </a:ext>
            </a:extLst>
          </p:cNvPr>
          <p:cNvSpPr txBox="1">
            <a:spLocks/>
          </p:cNvSpPr>
          <p:nvPr/>
        </p:nvSpPr>
        <p:spPr>
          <a:xfrm>
            <a:off x="4109129" y="2080989"/>
            <a:ext cx="3482511" cy="22332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7013" indent="-227013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 Nova" panose="020B05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5475" indent="-1651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98513" indent="-1730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69963" indent="-1714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Recruitment/Retention of DSPs </a:t>
            </a:r>
          </a:p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Strengthening Natural Supports</a:t>
            </a:r>
          </a:p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Addressing/Eliminating the Waitlist</a:t>
            </a:r>
          </a:p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Institutional vs HCBS Settings</a:t>
            </a:r>
          </a:p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HCBS Payment Models</a:t>
            </a:r>
          </a:p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Supports for Complex M/B Needs</a:t>
            </a:r>
          </a:p>
        </p:txBody>
      </p:sp>
      <p:pic>
        <p:nvPicPr>
          <p:cNvPr id="11" name="Graphic 10" descr="Research with solid fill">
            <a:extLst>
              <a:ext uri="{FF2B5EF4-FFF2-40B4-BE49-F238E27FC236}">
                <a16:creationId xmlns:a16="http://schemas.microsoft.com/office/drawing/2014/main" id="{093AF62B-4006-CC3F-38D2-A2E33E733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4075" y="2029651"/>
            <a:ext cx="502920" cy="502920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80DD022-383D-AF3C-F619-0FE8FE392C76}"/>
              </a:ext>
            </a:extLst>
          </p:cNvPr>
          <p:cNvSpPr txBox="1">
            <a:spLocks/>
          </p:cNvSpPr>
          <p:nvPr/>
        </p:nvSpPr>
        <p:spPr>
          <a:xfrm>
            <a:off x="4109129" y="5504154"/>
            <a:ext cx="7061200" cy="1142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7013" indent="-227013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 Nova" panose="020B05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5475" indent="-1651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98513" indent="-1730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69963" indent="-1714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1203CE-86A3-1D77-E215-941F556BFB64}"/>
              </a:ext>
            </a:extLst>
          </p:cNvPr>
          <p:cNvSpPr>
            <a:spLocks noChangeAspect="1"/>
          </p:cNvSpPr>
          <p:nvPr/>
        </p:nvSpPr>
        <p:spPr>
          <a:xfrm>
            <a:off x="684937" y="4623596"/>
            <a:ext cx="456416" cy="457200"/>
          </a:xfrm>
          <a:custGeom>
            <a:avLst/>
            <a:gdLst>
              <a:gd name="connsiteX0" fmla="*/ 54254 w 345512"/>
              <a:gd name="connsiteY0" fmla="*/ 172832 h 346106"/>
              <a:gd name="connsiteX1" fmla="*/ 70056 w 345512"/>
              <a:gd name="connsiteY1" fmla="*/ 232090 h 346106"/>
              <a:gd name="connsiteX2" fmla="*/ 56387 w 345512"/>
              <a:gd name="connsiteY2" fmla="*/ 239992 h 346106"/>
              <a:gd name="connsiteX3" fmla="*/ 105390 w 345512"/>
              <a:gd name="connsiteY3" fmla="*/ 56464 h 346106"/>
              <a:gd name="connsiteX4" fmla="*/ 248306 w 345512"/>
              <a:gd name="connsiteY4" fmla="*/ 61742 h 346106"/>
              <a:gd name="connsiteX5" fmla="*/ 239378 w 345512"/>
              <a:gd name="connsiteY5" fmla="*/ 74858 h 346106"/>
              <a:gd name="connsiteX6" fmla="*/ 74742 w 345512"/>
              <a:gd name="connsiteY6" fmla="*/ 106280 h 346106"/>
              <a:gd name="connsiteX7" fmla="*/ 54254 w 345512"/>
              <a:gd name="connsiteY7" fmla="*/ 172832 h 346106"/>
              <a:gd name="connsiteX8" fmla="*/ 61286 w 345512"/>
              <a:gd name="connsiteY8" fmla="*/ 60714 h 346106"/>
              <a:gd name="connsiteX9" fmla="*/ 284494 w 345512"/>
              <a:gd name="connsiteY9" fmla="*/ 61109 h 346106"/>
              <a:gd name="connsiteX10" fmla="*/ 293580 w 345512"/>
              <a:gd name="connsiteY10" fmla="*/ 70117 h 346106"/>
              <a:gd name="connsiteX11" fmla="*/ 267585 w 345512"/>
              <a:gd name="connsiteY11" fmla="*/ 70117 h 346106"/>
              <a:gd name="connsiteX12" fmla="*/ 267585 w 345512"/>
              <a:gd name="connsiteY12" fmla="*/ 85919 h 346106"/>
              <a:gd name="connsiteX13" fmla="*/ 322893 w 345512"/>
              <a:gd name="connsiteY13" fmla="*/ 85919 h 346106"/>
              <a:gd name="connsiteX14" fmla="*/ 322893 w 345512"/>
              <a:gd name="connsiteY14" fmla="*/ 30611 h 346106"/>
              <a:gd name="connsiteX15" fmla="*/ 307091 w 345512"/>
              <a:gd name="connsiteY15" fmla="*/ 30611 h 346106"/>
              <a:gd name="connsiteX16" fmla="*/ 307091 w 345512"/>
              <a:gd name="connsiteY16" fmla="*/ 61347 h 346106"/>
              <a:gd name="connsiteX17" fmla="*/ 295713 w 345512"/>
              <a:gd name="connsiteY17" fmla="*/ 49890 h 346106"/>
              <a:gd name="connsiteX18" fmla="*/ 49893 w 345512"/>
              <a:gd name="connsiteY18" fmla="*/ 51849 h 346106"/>
              <a:gd name="connsiteX19" fmla="*/ 14748 w 345512"/>
              <a:gd name="connsiteY19" fmla="*/ 243942 h 346106"/>
              <a:gd name="connsiteX20" fmla="*/ 29129 w 345512"/>
              <a:gd name="connsiteY20" fmla="*/ 237384 h 346106"/>
              <a:gd name="connsiteX21" fmla="*/ 61286 w 345512"/>
              <a:gd name="connsiteY21" fmla="*/ 60714 h 346106"/>
              <a:gd name="connsiteX22" fmla="*/ 330795 w 345512"/>
              <a:gd name="connsiteY22" fmla="*/ 102354 h 346106"/>
              <a:gd name="connsiteX23" fmla="*/ 316414 w 345512"/>
              <a:gd name="connsiteY23" fmla="*/ 108911 h 346106"/>
              <a:gd name="connsiteX24" fmla="*/ 235119 w 345512"/>
              <a:gd name="connsiteY24" fmla="*/ 317075 h 346106"/>
              <a:gd name="connsiteX25" fmla="*/ 60654 w 345512"/>
              <a:gd name="connsiteY25" fmla="*/ 284791 h 346106"/>
              <a:gd name="connsiteX26" fmla="*/ 51489 w 345512"/>
              <a:gd name="connsiteY26" fmla="*/ 275547 h 346106"/>
              <a:gd name="connsiteX27" fmla="*/ 77958 w 345512"/>
              <a:gd name="connsiteY27" fmla="*/ 275547 h 346106"/>
              <a:gd name="connsiteX28" fmla="*/ 77958 w 345512"/>
              <a:gd name="connsiteY28" fmla="*/ 259744 h 346106"/>
              <a:gd name="connsiteX29" fmla="*/ 22650 w 345512"/>
              <a:gd name="connsiteY29" fmla="*/ 259744 h 346106"/>
              <a:gd name="connsiteX30" fmla="*/ 22650 w 345512"/>
              <a:gd name="connsiteY30" fmla="*/ 315053 h 346106"/>
              <a:gd name="connsiteX31" fmla="*/ 38452 w 345512"/>
              <a:gd name="connsiteY31" fmla="*/ 315053 h 346106"/>
              <a:gd name="connsiteX32" fmla="*/ 38452 w 345512"/>
              <a:gd name="connsiteY32" fmla="*/ 284791 h 346106"/>
              <a:gd name="connsiteX33" fmla="*/ 49593 w 345512"/>
              <a:gd name="connsiteY33" fmla="*/ 296011 h 346106"/>
              <a:gd name="connsiteX34" fmla="*/ 295413 w 345512"/>
              <a:gd name="connsiteY34" fmla="*/ 294272 h 346106"/>
              <a:gd name="connsiteX35" fmla="*/ 330795 w 345512"/>
              <a:gd name="connsiteY35" fmla="*/ 102354 h 346106"/>
              <a:gd name="connsiteX36" fmla="*/ 259684 w 345512"/>
              <a:gd name="connsiteY36" fmla="*/ 236041 h 346106"/>
              <a:gd name="connsiteX37" fmla="*/ 259684 w 345512"/>
              <a:gd name="connsiteY37" fmla="*/ 157029 h 346106"/>
              <a:gd name="connsiteX38" fmla="*/ 212277 w 345512"/>
              <a:gd name="connsiteY38" fmla="*/ 157029 h 346106"/>
              <a:gd name="connsiteX39" fmla="*/ 212277 w 345512"/>
              <a:gd name="connsiteY39" fmla="*/ 236041 h 346106"/>
              <a:gd name="connsiteX40" fmla="*/ 228080 w 345512"/>
              <a:gd name="connsiteY40" fmla="*/ 236041 h 346106"/>
              <a:gd name="connsiteX41" fmla="*/ 228080 w 345512"/>
              <a:gd name="connsiteY41" fmla="*/ 172832 h 346106"/>
              <a:gd name="connsiteX42" fmla="*/ 243882 w 345512"/>
              <a:gd name="connsiteY42" fmla="*/ 172832 h 346106"/>
              <a:gd name="connsiteX43" fmla="*/ 243882 w 345512"/>
              <a:gd name="connsiteY43" fmla="*/ 236041 h 346106"/>
              <a:gd name="connsiteX44" fmla="*/ 196475 w 345512"/>
              <a:gd name="connsiteY44" fmla="*/ 236041 h 346106"/>
              <a:gd name="connsiteX45" fmla="*/ 196475 w 345512"/>
              <a:gd name="connsiteY45" fmla="*/ 85919 h 346106"/>
              <a:gd name="connsiteX46" fmla="*/ 149068 w 345512"/>
              <a:gd name="connsiteY46" fmla="*/ 85919 h 346106"/>
              <a:gd name="connsiteX47" fmla="*/ 149068 w 345512"/>
              <a:gd name="connsiteY47" fmla="*/ 236041 h 346106"/>
              <a:gd name="connsiteX48" fmla="*/ 164870 w 345512"/>
              <a:gd name="connsiteY48" fmla="*/ 236041 h 346106"/>
              <a:gd name="connsiteX49" fmla="*/ 164870 w 345512"/>
              <a:gd name="connsiteY49" fmla="*/ 101721 h 346106"/>
              <a:gd name="connsiteX50" fmla="*/ 180673 w 345512"/>
              <a:gd name="connsiteY50" fmla="*/ 101721 h 346106"/>
              <a:gd name="connsiteX51" fmla="*/ 180673 w 345512"/>
              <a:gd name="connsiteY51" fmla="*/ 236041 h 346106"/>
              <a:gd name="connsiteX52" fmla="*/ 307091 w 345512"/>
              <a:gd name="connsiteY52" fmla="*/ 172832 h 346106"/>
              <a:gd name="connsiteX53" fmla="*/ 289076 w 345512"/>
              <a:gd name="connsiteY53" fmla="*/ 105672 h 346106"/>
              <a:gd name="connsiteX54" fmla="*/ 275407 w 345512"/>
              <a:gd name="connsiteY54" fmla="*/ 113573 h 346106"/>
              <a:gd name="connsiteX55" fmla="*/ 232014 w 345512"/>
              <a:gd name="connsiteY55" fmla="*/ 275468 h 346106"/>
              <a:gd name="connsiteX56" fmla="*/ 106086 w 345512"/>
              <a:gd name="connsiteY56" fmla="*/ 270806 h 346106"/>
              <a:gd name="connsiteX57" fmla="*/ 97157 w 345512"/>
              <a:gd name="connsiteY57" fmla="*/ 283922 h 346106"/>
              <a:gd name="connsiteX58" fmla="*/ 283783 w 345512"/>
              <a:gd name="connsiteY58" fmla="*/ 248525 h 346106"/>
              <a:gd name="connsiteX59" fmla="*/ 307091 w 345512"/>
              <a:gd name="connsiteY59" fmla="*/ 172832 h 346106"/>
              <a:gd name="connsiteX60" fmla="*/ 101661 w 345512"/>
              <a:gd name="connsiteY60" fmla="*/ 149128 h 346106"/>
              <a:gd name="connsiteX61" fmla="*/ 117463 w 345512"/>
              <a:gd name="connsiteY61" fmla="*/ 149128 h 346106"/>
              <a:gd name="connsiteX62" fmla="*/ 117463 w 345512"/>
              <a:gd name="connsiteY62" fmla="*/ 236041 h 346106"/>
              <a:gd name="connsiteX63" fmla="*/ 133266 w 345512"/>
              <a:gd name="connsiteY63" fmla="*/ 236041 h 346106"/>
              <a:gd name="connsiteX64" fmla="*/ 133266 w 345512"/>
              <a:gd name="connsiteY64" fmla="*/ 133326 h 346106"/>
              <a:gd name="connsiteX65" fmla="*/ 85859 w 345512"/>
              <a:gd name="connsiteY65" fmla="*/ 133326 h 346106"/>
              <a:gd name="connsiteX66" fmla="*/ 85859 w 345512"/>
              <a:gd name="connsiteY66" fmla="*/ 236041 h 346106"/>
              <a:gd name="connsiteX67" fmla="*/ 101661 w 345512"/>
              <a:gd name="connsiteY67" fmla="*/ 236041 h 34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5512" h="346106">
                <a:moveTo>
                  <a:pt x="54254" y="172832"/>
                </a:moveTo>
                <a:cubicBezTo>
                  <a:pt x="54199" y="193635"/>
                  <a:pt x="59651" y="214076"/>
                  <a:pt x="70056" y="232090"/>
                </a:cubicBezTo>
                <a:lnTo>
                  <a:pt x="56387" y="239992"/>
                </a:lnTo>
                <a:cubicBezTo>
                  <a:pt x="19236" y="175779"/>
                  <a:pt x="41178" y="93615"/>
                  <a:pt x="105390" y="56464"/>
                </a:cubicBezTo>
                <a:cubicBezTo>
                  <a:pt x="150079" y="30611"/>
                  <a:pt x="205640" y="32657"/>
                  <a:pt x="248306" y="61742"/>
                </a:cubicBezTo>
                <a:lnTo>
                  <a:pt x="239378" y="74858"/>
                </a:lnTo>
                <a:cubicBezTo>
                  <a:pt x="185239" y="38070"/>
                  <a:pt x="111530" y="52142"/>
                  <a:pt x="74742" y="106280"/>
                </a:cubicBezTo>
                <a:cubicBezTo>
                  <a:pt x="61405" y="125915"/>
                  <a:pt x="54262" y="149097"/>
                  <a:pt x="54254" y="172832"/>
                </a:cubicBezTo>
                <a:close/>
                <a:moveTo>
                  <a:pt x="61286" y="60714"/>
                </a:moveTo>
                <a:cubicBezTo>
                  <a:pt x="123073" y="-709"/>
                  <a:pt x="222920" y="-527"/>
                  <a:pt x="284494" y="61109"/>
                </a:cubicBezTo>
                <a:lnTo>
                  <a:pt x="293580" y="70117"/>
                </a:lnTo>
                <a:lnTo>
                  <a:pt x="267585" y="70117"/>
                </a:lnTo>
                <a:lnTo>
                  <a:pt x="267585" y="85919"/>
                </a:lnTo>
                <a:lnTo>
                  <a:pt x="322893" y="85919"/>
                </a:lnTo>
                <a:lnTo>
                  <a:pt x="322893" y="30611"/>
                </a:lnTo>
                <a:lnTo>
                  <a:pt x="307091" y="30611"/>
                </a:lnTo>
                <a:lnTo>
                  <a:pt x="307091" y="61347"/>
                </a:lnTo>
                <a:lnTo>
                  <a:pt x="295713" y="49890"/>
                </a:lnTo>
                <a:cubicBezTo>
                  <a:pt x="227289" y="-17452"/>
                  <a:pt x="117234" y="-16575"/>
                  <a:pt x="49893" y="51849"/>
                </a:cubicBezTo>
                <a:cubicBezTo>
                  <a:pt x="-82" y="102630"/>
                  <a:pt x="-14012" y="178758"/>
                  <a:pt x="14748" y="243942"/>
                </a:cubicBezTo>
                <a:lnTo>
                  <a:pt x="29129" y="237384"/>
                </a:lnTo>
                <a:cubicBezTo>
                  <a:pt x="2099" y="177533"/>
                  <a:pt x="14899" y="107197"/>
                  <a:pt x="61286" y="60714"/>
                </a:cubicBezTo>
                <a:close/>
                <a:moveTo>
                  <a:pt x="330795" y="102354"/>
                </a:moveTo>
                <a:lnTo>
                  <a:pt x="316414" y="108911"/>
                </a:lnTo>
                <a:cubicBezTo>
                  <a:pt x="351448" y="188847"/>
                  <a:pt x="315047" y="282042"/>
                  <a:pt x="235119" y="317075"/>
                </a:cubicBezTo>
                <a:cubicBezTo>
                  <a:pt x="175837" y="343062"/>
                  <a:pt x="106710" y="330262"/>
                  <a:pt x="60654" y="284791"/>
                </a:cubicBezTo>
                <a:lnTo>
                  <a:pt x="51489" y="275547"/>
                </a:lnTo>
                <a:lnTo>
                  <a:pt x="77958" y="275547"/>
                </a:lnTo>
                <a:lnTo>
                  <a:pt x="77958" y="259744"/>
                </a:lnTo>
                <a:lnTo>
                  <a:pt x="22650" y="259744"/>
                </a:lnTo>
                <a:lnTo>
                  <a:pt x="22650" y="315053"/>
                </a:lnTo>
                <a:lnTo>
                  <a:pt x="38452" y="315053"/>
                </a:lnTo>
                <a:lnTo>
                  <a:pt x="38452" y="284791"/>
                </a:lnTo>
                <a:lnTo>
                  <a:pt x="49593" y="296011"/>
                </a:lnTo>
                <a:cubicBezTo>
                  <a:pt x="117953" y="363416"/>
                  <a:pt x="228008" y="362633"/>
                  <a:pt x="295413" y="294272"/>
                </a:cubicBezTo>
                <a:cubicBezTo>
                  <a:pt x="345396" y="243579"/>
                  <a:pt x="359413" y="167538"/>
                  <a:pt x="330795" y="102354"/>
                </a:cubicBezTo>
                <a:close/>
                <a:moveTo>
                  <a:pt x="259684" y="236041"/>
                </a:moveTo>
                <a:lnTo>
                  <a:pt x="259684" y="157029"/>
                </a:lnTo>
                <a:lnTo>
                  <a:pt x="212277" y="157029"/>
                </a:lnTo>
                <a:lnTo>
                  <a:pt x="212277" y="236041"/>
                </a:lnTo>
                <a:lnTo>
                  <a:pt x="228080" y="236041"/>
                </a:lnTo>
                <a:lnTo>
                  <a:pt x="228080" y="172832"/>
                </a:lnTo>
                <a:lnTo>
                  <a:pt x="243882" y="172832"/>
                </a:lnTo>
                <a:lnTo>
                  <a:pt x="243882" y="236041"/>
                </a:lnTo>
                <a:close/>
                <a:moveTo>
                  <a:pt x="196475" y="236041"/>
                </a:moveTo>
                <a:lnTo>
                  <a:pt x="196475" y="85919"/>
                </a:lnTo>
                <a:lnTo>
                  <a:pt x="149068" y="85919"/>
                </a:lnTo>
                <a:lnTo>
                  <a:pt x="149068" y="236041"/>
                </a:lnTo>
                <a:lnTo>
                  <a:pt x="164870" y="236041"/>
                </a:lnTo>
                <a:lnTo>
                  <a:pt x="164870" y="101721"/>
                </a:lnTo>
                <a:lnTo>
                  <a:pt x="180673" y="101721"/>
                </a:lnTo>
                <a:lnTo>
                  <a:pt x="180673" y="236041"/>
                </a:lnTo>
                <a:close/>
                <a:moveTo>
                  <a:pt x="307091" y="172832"/>
                </a:moveTo>
                <a:cubicBezTo>
                  <a:pt x="307083" y="149255"/>
                  <a:pt x="300873" y="126089"/>
                  <a:pt x="289076" y="105672"/>
                </a:cubicBezTo>
                <a:lnTo>
                  <a:pt x="275407" y="113573"/>
                </a:lnTo>
                <a:cubicBezTo>
                  <a:pt x="308134" y="170264"/>
                  <a:pt x="288705" y="242741"/>
                  <a:pt x="232014" y="275468"/>
                </a:cubicBezTo>
                <a:cubicBezTo>
                  <a:pt x="192619" y="298207"/>
                  <a:pt x="143687" y="296398"/>
                  <a:pt x="106086" y="270806"/>
                </a:cubicBezTo>
                <a:lnTo>
                  <a:pt x="97157" y="283922"/>
                </a:lnTo>
                <a:cubicBezTo>
                  <a:pt x="158470" y="325680"/>
                  <a:pt x="242025" y="309830"/>
                  <a:pt x="283783" y="248525"/>
                </a:cubicBezTo>
                <a:cubicBezTo>
                  <a:pt x="298984" y="226204"/>
                  <a:pt x="307107" y="199830"/>
                  <a:pt x="307091" y="172832"/>
                </a:cubicBezTo>
                <a:close/>
                <a:moveTo>
                  <a:pt x="101661" y="149128"/>
                </a:moveTo>
                <a:lnTo>
                  <a:pt x="117463" y="149128"/>
                </a:lnTo>
                <a:lnTo>
                  <a:pt x="117463" y="236041"/>
                </a:lnTo>
                <a:lnTo>
                  <a:pt x="133266" y="236041"/>
                </a:lnTo>
                <a:lnTo>
                  <a:pt x="133266" y="133326"/>
                </a:lnTo>
                <a:lnTo>
                  <a:pt x="85859" y="133326"/>
                </a:lnTo>
                <a:lnTo>
                  <a:pt x="85859" y="236041"/>
                </a:lnTo>
                <a:lnTo>
                  <a:pt x="101661" y="236041"/>
                </a:lnTo>
                <a:close/>
              </a:path>
            </a:pathLst>
          </a:custGeom>
          <a:solidFill>
            <a:srgbClr val="C84630"/>
          </a:solidFill>
          <a:ln w="7894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A93F6E4-B6F7-3595-C672-96D37470E2BD}"/>
              </a:ext>
            </a:extLst>
          </p:cNvPr>
          <p:cNvSpPr txBox="1">
            <a:spLocks/>
          </p:cNvSpPr>
          <p:nvPr/>
        </p:nvSpPr>
        <p:spPr>
          <a:xfrm>
            <a:off x="4109129" y="4747021"/>
            <a:ext cx="7061200" cy="531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7013" indent="-227013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 Nova" panose="020B05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5475" indent="-1651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98513" indent="-1730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69963" indent="-1714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Estimating what the need for services will look like in the next 20 years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D4F9CC-0CEB-5986-F035-21F41917C757}"/>
              </a:ext>
            </a:extLst>
          </p:cNvPr>
          <p:cNvCxnSpPr>
            <a:cxnSpLocks/>
          </p:cNvCxnSpPr>
          <p:nvPr/>
        </p:nvCxnSpPr>
        <p:spPr>
          <a:xfrm>
            <a:off x="684936" y="1890942"/>
            <a:ext cx="10287000" cy="0"/>
          </a:xfrm>
          <a:prstGeom prst="line">
            <a:avLst/>
          </a:prstGeom>
          <a:ln>
            <a:solidFill>
              <a:srgbClr val="C8463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1DBFF5-00A4-DA00-D690-EEA27FA82739}"/>
              </a:ext>
            </a:extLst>
          </p:cNvPr>
          <p:cNvCxnSpPr>
            <a:cxnSpLocks/>
          </p:cNvCxnSpPr>
          <p:nvPr/>
        </p:nvCxnSpPr>
        <p:spPr>
          <a:xfrm>
            <a:off x="684936" y="4504305"/>
            <a:ext cx="10287000" cy="0"/>
          </a:xfrm>
          <a:prstGeom prst="line">
            <a:avLst/>
          </a:prstGeom>
          <a:ln>
            <a:solidFill>
              <a:srgbClr val="C8463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2">
            <a:extLst>
              <a:ext uri="{FF2B5EF4-FFF2-40B4-BE49-F238E27FC236}">
                <a16:creationId xmlns:a16="http://schemas.microsoft.com/office/drawing/2014/main" id="{5042172C-D4F4-73EE-7A5D-BFE08055E177}"/>
              </a:ext>
            </a:extLst>
          </p:cNvPr>
          <p:cNvSpPr txBox="1">
            <a:spLocks/>
          </p:cNvSpPr>
          <p:nvPr/>
        </p:nvSpPr>
        <p:spPr>
          <a:xfrm>
            <a:off x="685799" y="5587264"/>
            <a:ext cx="2918535" cy="64708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C84630"/>
                </a:solidFill>
                <a:effectLst/>
                <a:uLnTx/>
                <a:uFillTx/>
                <a:latin typeface="Cambria"/>
                <a:ea typeface="Cambria"/>
                <a:cs typeface="+mj-cs"/>
              </a:rPr>
              <a:t>     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C84630"/>
                </a:solidFill>
                <a:effectLst/>
                <a:uLnTx/>
                <a:uFillTx/>
                <a:latin typeface="Cambria"/>
                <a:ea typeface="Cambria"/>
                <a:cs typeface="+mj-cs"/>
              </a:rPr>
              <a:t>Final Report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/>
              <a:ea typeface="Cambria"/>
              <a:cs typeface="+mj-cs"/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69CA10B7-2249-7AC7-5E5E-6968CA7B673C}"/>
              </a:ext>
            </a:extLst>
          </p:cNvPr>
          <p:cNvSpPr txBox="1">
            <a:spLocks/>
          </p:cNvSpPr>
          <p:nvPr/>
        </p:nvSpPr>
        <p:spPr>
          <a:xfrm>
            <a:off x="4109129" y="5732844"/>
            <a:ext cx="7061200" cy="5298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7013" indent="-227013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 Nova" panose="020B05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5475" indent="-1651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98513" indent="-1730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69963" indent="-1714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Comprehensive final report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87B49A-F565-B299-E614-1F2F3815EFAA}"/>
              </a:ext>
            </a:extLst>
          </p:cNvPr>
          <p:cNvCxnSpPr>
            <a:cxnSpLocks/>
          </p:cNvCxnSpPr>
          <p:nvPr/>
        </p:nvCxnSpPr>
        <p:spPr>
          <a:xfrm>
            <a:off x="684936" y="5426475"/>
            <a:ext cx="10287000" cy="0"/>
          </a:xfrm>
          <a:prstGeom prst="line">
            <a:avLst/>
          </a:prstGeom>
          <a:ln>
            <a:solidFill>
              <a:srgbClr val="C8463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985A5EA-4233-B58C-DCE4-FDD3C3AF6D4B}"/>
              </a:ext>
            </a:extLst>
          </p:cNvPr>
          <p:cNvSpPr>
            <a:spLocks noChangeAspect="1"/>
          </p:cNvSpPr>
          <p:nvPr/>
        </p:nvSpPr>
        <p:spPr>
          <a:xfrm>
            <a:off x="684076" y="5607043"/>
            <a:ext cx="439535" cy="411480"/>
          </a:xfrm>
          <a:custGeom>
            <a:avLst/>
            <a:gdLst>
              <a:gd name="connsiteX0" fmla="*/ 234666 w 374985"/>
              <a:gd name="connsiteY0" fmla="*/ 103719 h 351050"/>
              <a:gd name="connsiteX1" fmla="*/ 170839 w 374985"/>
              <a:gd name="connsiteY1" fmla="*/ 103719 h 351050"/>
              <a:gd name="connsiteX2" fmla="*/ 170839 w 374985"/>
              <a:gd name="connsiteY2" fmla="*/ 87763 h 351050"/>
              <a:gd name="connsiteX3" fmla="*/ 234666 w 374985"/>
              <a:gd name="connsiteY3" fmla="*/ 87763 h 351050"/>
              <a:gd name="connsiteX4" fmla="*/ 234666 w 374985"/>
              <a:gd name="connsiteY4" fmla="*/ 103719 h 351050"/>
              <a:gd name="connsiteX5" fmla="*/ 226688 w 374985"/>
              <a:gd name="connsiteY5" fmla="*/ 143611 h 351050"/>
              <a:gd name="connsiteX6" fmla="*/ 226688 w 374985"/>
              <a:gd name="connsiteY6" fmla="*/ 127655 h 351050"/>
              <a:gd name="connsiteX7" fmla="*/ 202753 w 374985"/>
              <a:gd name="connsiteY7" fmla="*/ 127655 h 351050"/>
              <a:gd name="connsiteX8" fmla="*/ 202753 w 374985"/>
              <a:gd name="connsiteY8" fmla="*/ 143611 h 351050"/>
              <a:gd name="connsiteX9" fmla="*/ 226688 w 374985"/>
              <a:gd name="connsiteY9" fmla="*/ 143611 h 351050"/>
              <a:gd name="connsiteX10" fmla="*/ 338386 w 374985"/>
              <a:gd name="connsiteY10" fmla="*/ 127655 h 351050"/>
              <a:gd name="connsiteX11" fmla="*/ 242645 w 374985"/>
              <a:gd name="connsiteY11" fmla="*/ 127655 h 351050"/>
              <a:gd name="connsiteX12" fmla="*/ 242645 w 374985"/>
              <a:gd name="connsiteY12" fmla="*/ 143611 h 351050"/>
              <a:gd name="connsiteX13" fmla="*/ 338386 w 374985"/>
              <a:gd name="connsiteY13" fmla="*/ 143611 h 351050"/>
              <a:gd name="connsiteX14" fmla="*/ 338386 w 374985"/>
              <a:gd name="connsiteY14" fmla="*/ 127655 h 351050"/>
              <a:gd name="connsiteX15" fmla="*/ 274558 w 374985"/>
              <a:gd name="connsiteY15" fmla="*/ 167547 h 351050"/>
              <a:gd name="connsiteX16" fmla="*/ 202753 w 374985"/>
              <a:gd name="connsiteY16" fmla="*/ 167547 h 351050"/>
              <a:gd name="connsiteX17" fmla="*/ 202753 w 374985"/>
              <a:gd name="connsiteY17" fmla="*/ 183504 h 351050"/>
              <a:gd name="connsiteX18" fmla="*/ 274558 w 374985"/>
              <a:gd name="connsiteY18" fmla="*/ 183504 h 351050"/>
              <a:gd name="connsiteX19" fmla="*/ 274558 w 374985"/>
              <a:gd name="connsiteY19" fmla="*/ 167547 h 351050"/>
              <a:gd name="connsiteX20" fmla="*/ 322429 w 374985"/>
              <a:gd name="connsiteY20" fmla="*/ 183504 h 351050"/>
              <a:gd name="connsiteX21" fmla="*/ 322429 w 374985"/>
              <a:gd name="connsiteY21" fmla="*/ 167547 h 351050"/>
              <a:gd name="connsiteX22" fmla="*/ 290515 w 374985"/>
              <a:gd name="connsiteY22" fmla="*/ 167547 h 351050"/>
              <a:gd name="connsiteX23" fmla="*/ 290515 w 374985"/>
              <a:gd name="connsiteY23" fmla="*/ 183504 h 351050"/>
              <a:gd name="connsiteX24" fmla="*/ 322429 w 374985"/>
              <a:gd name="connsiteY24" fmla="*/ 183504 h 351050"/>
              <a:gd name="connsiteX25" fmla="*/ 226688 w 374985"/>
              <a:gd name="connsiteY25" fmla="*/ 263288 h 351050"/>
              <a:gd name="connsiteX26" fmla="*/ 226688 w 374985"/>
              <a:gd name="connsiteY26" fmla="*/ 247331 h 351050"/>
              <a:gd name="connsiteX27" fmla="*/ 202753 w 374985"/>
              <a:gd name="connsiteY27" fmla="*/ 247331 h 351050"/>
              <a:gd name="connsiteX28" fmla="*/ 202753 w 374985"/>
              <a:gd name="connsiteY28" fmla="*/ 263288 h 351050"/>
              <a:gd name="connsiteX29" fmla="*/ 226688 w 374985"/>
              <a:gd name="connsiteY29" fmla="*/ 263288 h 351050"/>
              <a:gd name="connsiteX30" fmla="*/ 274558 w 374985"/>
              <a:gd name="connsiteY30" fmla="*/ 247331 h 351050"/>
              <a:gd name="connsiteX31" fmla="*/ 242645 w 374985"/>
              <a:gd name="connsiteY31" fmla="*/ 247331 h 351050"/>
              <a:gd name="connsiteX32" fmla="*/ 242645 w 374985"/>
              <a:gd name="connsiteY32" fmla="*/ 263288 h 351050"/>
              <a:gd name="connsiteX33" fmla="*/ 274558 w 374985"/>
              <a:gd name="connsiteY33" fmla="*/ 263288 h 351050"/>
              <a:gd name="connsiteX34" fmla="*/ 274558 w 374985"/>
              <a:gd name="connsiteY34" fmla="*/ 247331 h 351050"/>
              <a:gd name="connsiteX35" fmla="*/ 274558 w 374985"/>
              <a:gd name="connsiteY35" fmla="*/ 287223 h 351050"/>
              <a:gd name="connsiteX36" fmla="*/ 202753 w 374985"/>
              <a:gd name="connsiteY36" fmla="*/ 287223 h 351050"/>
              <a:gd name="connsiteX37" fmla="*/ 202753 w 374985"/>
              <a:gd name="connsiteY37" fmla="*/ 303180 h 351050"/>
              <a:gd name="connsiteX38" fmla="*/ 274558 w 374985"/>
              <a:gd name="connsiteY38" fmla="*/ 303180 h 351050"/>
              <a:gd name="connsiteX39" fmla="*/ 274558 w 374985"/>
              <a:gd name="connsiteY39" fmla="*/ 287223 h 351050"/>
              <a:gd name="connsiteX40" fmla="*/ 242645 w 374985"/>
              <a:gd name="connsiteY40" fmla="*/ 207439 h 351050"/>
              <a:gd name="connsiteX41" fmla="*/ 170839 w 374985"/>
              <a:gd name="connsiteY41" fmla="*/ 207439 h 351050"/>
              <a:gd name="connsiteX42" fmla="*/ 170839 w 374985"/>
              <a:gd name="connsiteY42" fmla="*/ 223396 h 351050"/>
              <a:gd name="connsiteX43" fmla="*/ 242645 w 374985"/>
              <a:gd name="connsiteY43" fmla="*/ 223396 h 351050"/>
              <a:gd name="connsiteX44" fmla="*/ 242645 w 374985"/>
              <a:gd name="connsiteY44" fmla="*/ 207439 h 351050"/>
              <a:gd name="connsiteX45" fmla="*/ 123846 w 374985"/>
              <a:gd name="connsiteY45" fmla="*/ 276372 h 351050"/>
              <a:gd name="connsiteX46" fmla="*/ 4090 w 374985"/>
              <a:gd name="connsiteY46" fmla="*/ 156297 h 351050"/>
              <a:gd name="connsiteX47" fmla="*/ 260 w 374985"/>
              <a:gd name="connsiteY47" fmla="*/ 142973 h 351050"/>
              <a:gd name="connsiteX48" fmla="*/ 6484 w 374985"/>
              <a:gd name="connsiteY48" fmla="*/ 131404 h 351050"/>
              <a:gd name="connsiteX49" fmla="*/ 22440 w 374985"/>
              <a:gd name="connsiteY49" fmla="*/ 115448 h 351050"/>
              <a:gd name="connsiteX50" fmla="*/ 36961 w 374985"/>
              <a:gd name="connsiteY50" fmla="*/ 108985 h 351050"/>
              <a:gd name="connsiteX51" fmla="*/ 36961 w 374985"/>
              <a:gd name="connsiteY51" fmla="*/ 108985 h 351050"/>
              <a:gd name="connsiteX52" fmla="*/ 47333 w 374985"/>
              <a:gd name="connsiteY52" fmla="*/ 113134 h 351050"/>
              <a:gd name="connsiteX53" fmla="*/ 167089 w 374985"/>
              <a:gd name="connsiteY53" fmla="*/ 233209 h 351050"/>
              <a:gd name="connsiteX54" fmla="*/ 169164 w 374985"/>
              <a:gd name="connsiteY54" fmla="*/ 236720 h 351050"/>
              <a:gd name="connsiteX55" fmla="*/ 181371 w 374985"/>
              <a:gd name="connsiteY55" fmla="*/ 280920 h 351050"/>
              <a:gd name="connsiteX56" fmla="*/ 179296 w 374985"/>
              <a:gd name="connsiteY56" fmla="*/ 288659 h 351050"/>
              <a:gd name="connsiteX57" fmla="*/ 173632 w 374985"/>
              <a:gd name="connsiteY57" fmla="*/ 290973 h 351050"/>
              <a:gd name="connsiteX58" fmla="*/ 171477 w 374985"/>
              <a:gd name="connsiteY58" fmla="*/ 290654 h 351050"/>
              <a:gd name="connsiteX59" fmla="*/ 127277 w 374985"/>
              <a:gd name="connsiteY59" fmla="*/ 278367 h 351050"/>
              <a:gd name="connsiteX60" fmla="*/ 123846 w 374985"/>
              <a:gd name="connsiteY60" fmla="*/ 276372 h 351050"/>
              <a:gd name="connsiteX61" fmla="*/ 154244 w 374985"/>
              <a:gd name="connsiteY61" fmla="*/ 242943 h 351050"/>
              <a:gd name="connsiteX62" fmla="*/ 58503 w 374985"/>
              <a:gd name="connsiteY62" fmla="*/ 146963 h 351050"/>
              <a:gd name="connsiteX63" fmla="*/ 37839 w 374985"/>
              <a:gd name="connsiteY63" fmla="*/ 167627 h 351050"/>
              <a:gd name="connsiteX64" fmla="*/ 133580 w 374985"/>
              <a:gd name="connsiteY64" fmla="*/ 263687 h 351050"/>
              <a:gd name="connsiteX65" fmla="*/ 162143 w 374985"/>
              <a:gd name="connsiteY65" fmla="*/ 271585 h 351050"/>
              <a:gd name="connsiteX66" fmla="*/ 154244 w 374985"/>
              <a:gd name="connsiteY66" fmla="*/ 242943 h 351050"/>
              <a:gd name="connsiteX67" fmla="*/ 15898 w 374985"/>
              <a:gd name="connsiteY67" fmla="*/ 145526 h 351050"/>
              <a:gd name="connsiteX68" fmla="*/ 26589 w 374985"/>
              <a:gd name="connsiteY68" fmla="*/ 156217 h 351050"/>
              <a:gd name="connsiteX69" fmla="*/ 47253 w 374985"/>
              <a:gd name="connsiteY69" fmla="*/ 135553 h 351050"/>
              <a:gd name="connsiteX70" fmla="*/ 36562 w 374985"/>
              <a:gd name="connsiteY70" fmla="*/ 124862 h 351050"/>
              <a:gd name="connsiteX71" fmla="*/ 33690 w 374985"/>
              <a:gd name="connsiteY71" fmla="*/ 126617 h 351050"/>
              <a:gd name="connsiteX72" fmla="*/ 17733 w 374985"/>
              <a:gd name="connsiteY72" fmla="*/ 142574 h 351050"/>
              <a:gd name="connsiteX73" fmla="*/ 15898 w 374985"/>
              <a:gd name="connsiteY73" fmla="*/ 145526 h 351050"/>
              <a:gd name="connsiteX74" fmla="*/ 362321 w 374985"/>
              <a:gd name="connsiteY74" fmla="*/ 0 h 351050"/>
              <a:gd name="connsiteX75" fmla="*/ 91055 w 374985"/>
              <a:gd name="connsiteY75" fmla="*/ 0 h 351050"/>
              <a:gd name="connsiteX76" fmla="*/ 75098 w 374985"/>
              <a:gd name="connsiteY76" fmla="*/ 15957 h 351050"/>
              <a:gd name="connsiteX77" fmla="*/ 75098 w 374985"/>
              <a:gd name="connsiteY77" fmla="*/ 127176 h 351050"/>
              <a:gd name="connsiteX78" fmla="*/ 91055 w 374985"/>
              <a:gd name="connsiteY78" fmla="*/ 127176 h 351050"/>
              <a:gd name="connsiteX79" fmla="*/ 91055 w 374985"/>
              <a:gd name="connsiteY79" fmla="*/ 15957 h 351050"/>
              <a:gd name="connsiteX80" fmla="*/ 362321 w 374985"/>
              <a:gd name="connsiteY80" fmla="*/ 15957 h 351050"/>
              <a:gd name="connsiteX81" fmla="*/ 362321 w 374985"/>
              <a:gd name="connsiteY81" fmla="*/ 335093 h 351050"/>
              <a:gd name="connsiteX82" fmla="*/ 91055 w 374985"/>
              <a:gd name="connsiteY82" fmla="*/ 335093 h 351050"/>
              <a:gd name="connsiteX83" fmla="*/ 91055 w 374985"/>
              <a:gd name="connsiteY83" fmla="*/ 255309 h 351050"/>
              <a:gd name="connsiteX84" fmla="*/ 75098 w 374985"/>
              <a:gd name="connsiteY84" fmla="*/ 255309 h 351050"/>
              <a:gd name="connsiteX85" fmla="*/ 75098 w 374985"/>
              <a:gd name="connsiteY85" fmla="*/ 335093 h 351050"/>
              <a:gd name="connsiteX86" fmla="*/ 91055 w 374985"/>
              <a:gd name="connsiteY86" fmla="*/ 351050 h 351050"/>
              <a:gd name="connsiteX87" fmla="*/ 362321 w 374985"/>
              <a:gd name="connsiteY87" fmla="*/ 351050 h 351050"/>
              <a:gd name="connsiteX88" fmla="*/ 378278 w 374985"/>
              <a:gd name="connsiteY88" fmla="*/ 335093 h 351050"/>
              <a:gd name="connsiteX89" fmla="*/ 378278 w 374985"/>
              <a:gd name="connsiteY89" fmla="*/ 15957 h 351050"/>
              <a:gd name="connsiteX90" fmla="*/ 362321 w 374985"/>
              <a:gd name="connsiteY90" fmla="*/ 0 h 351050"/>
              <a:gd name="connsiteX91" fmla="*/ 99033 w 374985"/>
              <a:gd name="connsiteY91" fmla="*/ 63827 h 351050"/>
              <a:gd name="connsiteX92" fmla="*/ 354343 w 374985"/>
              <a:gd name="connsiteY92" fmla="*/ 63827 h 351050"/>
              <a:gd name="connsiteX93" fmla="*/ 354343 w 374985"/>
              <a:gd name="connsiteY93" fmla="*/ 47870 h 351050"/>
              <a:gd name="connsiteX94" fmla="*/ 99033 w 374985"/>
              <a:gd name="connsiteY94" fmla="*/ 47870 h 351050"/>
              <a:gd name="connsiteX95" fmla="*/ 99033 w 374985"/>
              <a:gd name="connsiteY95" fmla="*/ 63827 h 351050"/>
              <a:gd name="connsiteX96" fmla="*/ 107012 w 374985"/>
              <a:gd name="connsiteY96" fmla="*/ 23935 h 351050"/>
              <a:gd name="connsiteX97" fmla="*/ 107012 w 374985"/>
              <a:gd name="connsiteY97" fmla="*/ 39892 h 351050"/>
              <a:gd name="connsiteX98" fmla="*/ 122969 w 374985"/>
              <a:gd name="connsiteY98" fmla="*/ 39892 h 351050"/>
              <a:gd name="connsiteX99" fmla="*/ 122969 w 374985"/>
              <a:gd name="connsiteY99" fmla="*/ 23935 h 351050"/>
              <a:gd name="connsiteX100" fmla="*/ 107012 w 374985"/>
              <a:gd name="connsiteY100" fmla="*/ 23935 h 351050"/>
              <a:gd name="connsiteX101" fmla="*/ 130947 w 374985"/>
              <a:gd name="connsiteY101" fmla="*/ 23935 h 351050"/>
              <a:gd name="connsiteX102" fmla="*/ 130947 w 374985"/>
              <a:gd name="connsiteY102" fmla="*/ 39892 h 351050"/>
              <a:gd name="connsiteX103" fmla="*/ 146904 w 374985"/>
              <a:gd name="connsiteY103" fmla="*/ 39892 h 351050"/>
              <a:gd name="connsiteX104" fmla="*/ 146904 w 374985"/>
              <a:gd name="connsiteY104" fmla="*/ 23935 h 351050"/>
              <a:gd name="connsiteX105" fmla="*/ 130947 w 374985"/>
              <a:gd name="connsiteY105" fmla="*/ 23935 h 35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74985" h="351050">
                <a:moveTo>
                  <a:pt x="234666" y="103719"/>
                </a:moveTo>
                <a:lnTo>
                  <a:pt x="170839" y="103719"/>
                </a:lnTo>
                <a:lnTo>
                  <a:pt x="170839" y="87763"/>
                </a:lnTo>
                <a:lnTo>
                  <a:pt x="234666" y="87763"/>
                </a:lnTo>
                <a:lnTo>
                  <a:pt x="234666" y="103719"/>
                </a:lnTo>
                <a:close/>
                <a:moveTo>
                  <a:pt x="226688" y="143611"/>
                </a:moveTo>
                <a:lnTo>
                  <a:pt x="226688" y="127655"/>
                </a:lnTo>
                <a:lnTo>
                  <a:pt x="202753" y="127655"/>
                </a:lnTo>
                <a:lnTo>
                  <a:pt x="202753" y="143611"/>
                </a:lnTo>
                <a:lnTo>
                  <a:pt x="226688" y="143611"/>
                </a:lnTo>
                <a:close/>
                <a:moveTo>
                  <a:pt x="338386" y="127655"/>
                </a:moveTo>
                <a:lnTo>
                  <a:pt x="242645" y="127655"/>
                </a:lnTo>
                <a:lnTo>
                  <a:pt x="242645" y="143611"/>
                </a:lnTo>
                <a:lnTo>
                  <a:pt x="338386" y="143611"/>
                </a:lnTo>
                <a:lnTo>
                  <a:pt x="338386" y="127655"/>
                </a:lnTo>
                <a:close/>
                <a:moveTo>
                  <a:pt x="274558" y="167547"/>
                </a:moveTo>
                <a:lnTo>
                  <a:pt x="202753" y="167547"/>
                </a:lnTo>
                <a:lnTo>
                  <a:pt x="202753" y="183504"/>
                </a:lnTo>
                <a:lnTo>
                  <a:pt x="274558" y="183504"/>
                </a:lnTo>
                <a:lnTo>
                  <a:pt x="274558" y="167547"/>
                </a:lnTo>
                <a:close/>
                <a:moveTo>
                  <a:pt x="322429" y="183504"/>
                </a:moveTo>
                <a:lnTo>
                  <a:pt x="322429" y="167547"/>
                </a:lnTo>
                <a:lnTo>
                  <a:pt x="290515" y="167547"/>
                </a:lnTo>
                <a:lnTo>
                  <a:pt x="290515" y="183504"/>
                </a:lnTo>
                <a:lnTo>
                  <a:pt x="322429" y="183504"/>
                </a:lnTo>
                <a:close/>
                <a:moveTo>
                  <a:pt x="226688" y="263288"/>
                </a:moveTo>
                <a:lnTo>
                  <a:pt x="226688" y="247331"/>
                </a:lnTo>
                <a:lnTo>
                  <a:pt x="202753" y="247331"/>
                </a:lnTo>
                <a:lnTo>
                  <a:pt x="202753" y="263288"/>
                </a:lnTo>
                <a:lnTo>
                  <a:pt x="226688" y="263288"/>
                </a:lnTo>
                <a:close/>
                <a:moveTo>
                  <a:pt x="274558" y="247331"/>
                </a:moveTo>
                <a:lnTo>
                  <a:pt x="242645" y="247331"/>
                </a:lnTo>
                <a:lnTo>
                  <a:pt x="242645" y="263288"/>
                </a:lnTo>
                <a:lnTo>
                  <a:pt x="274558" y="263288"/>
                </a:lnTo>
                <a:lnTo>
                  <a:pt x="274558" y="247331"/>
                </a:lnTo>
                <a:close/>
                <a:moveTo>
                  <a:pt x="274558" y="287223"/>
                </a:moveTo>
                <a:lnTo>
                  <a:pt x="202753" y="287223"/>
                </a:lnTo>
                <a:lnTo>
                  <a:pt x="202753" y="303180"/>
                </a:lnTo>
                <a:lnTo>
                  <a:pt x="274558" y="303180"/>
                </a:lnTo>
                <a:lnTo>
                  <a:pt x="274558" y="287223"/>
                </a:lnTo>
                <a:close/>
                <a:moveTo>
                  <a:pt x="242645" y="207439"/>
                </a:moveTo>
                <a:lnTo>
                  <a:pt x="170839" y="207439"/>
                </a:lnTo>
                <a:lnTo>
                  <a:pt x="170839" y="223396"/>
                </a:lnTo>
                <a:lnTo>
                  <a:pt x="242645" y="223396"/>
                </a:lnTo>
                <a:lnTo>
                  <a:pt x="242645" y="207439"/>
                </a:lnTo>
                <a:close/>
                <a:moveTo>
                  <a:pt x="123846" y="276372"/>
                </a:moveTo>
                <a:lnTo>
                  <a:pt x="4090" y="156297"/>
                </a:lnTo>
                <a:cubicBezTo>
                  <a:pt x="739" y="152946"/>
                  <a:pt x="-617" y="148079"/>
                  <a:pt x="260" y="142973"/>
                </a:cubicBezTo>
                <a:cubicBezTo>
                  <a:pt x="978" y="138745"/>
                  <a:pt x="3212" y="134676"/>
                  <a:pt x="6484" y="131404"/>
                </a:cubicBezTo>
                <a:lnTo>
                  <a:pt x="22440" y="115448"/>
                </a:lnTo>
                <a:cubicBezTo>
                  <a:pt x="26509" y="111299"/>
                  <a:pt x="31855" y="108985"/>
                  <a:pt x="36961" y="108985"/>
                </a:cubicBezTo>
                <a:cubicBezTo>
                  <a:pt x="36961" y="108985"/>
                  <a:pt x="36961" y="108985"/>
                  <a:pt x="36961" y="108985"/>
                </a:cubicBezTo>
                <a:cubicBezTo>
                  <a:pt x="40950" y="108985"/>
                  <a:pt x="44620" y="110501"/>
                  <a:pt x="47333" y="113134"/>
                </a:cubicBezTo>
                <a:lnTo>
                  <a:pt x="167089" y="233209"/>
                </a:lnTo>
                <a:cubicBezTo>
                  <a:pt x="168047" y="234167"/>
                  <a:pt x="168765" y="235363"/>
                  <a:pt x="169164" y="236720"/>
                </a:cubicBezTo>
                <a:lnTo>
                  <a:pt x="181371" y="280920"/>
                </a:lnTo>
                <a:cubicBezTo>
                  <a:pt x="182168" y="283712"/>
                  <a:pt x="181371" y="286664"/>
                  <a:pt x="179296" y="288659"/>
                </a:cubicBezTo>
                <a:cubicBezTo>
                  <a:pt x="177780" y="290175"/>
                  <a:pt x="175786" y="290973"/>
                  <a:pt x="173632" y="290973"/>
                </a:cubicBezTo>
                <a:cubicBezTo>
                  <a:pt x="172913" y="290973"/>
                  <a:pt x="172195" y="290893"/>
                  <a:pt x="171477" y="290654"/>
                </a:cubicBezTo>
                <a:lnTo>
                  <a:pt x="127277" y="278367"/>
                </a:lnTo>
                <a:cubicBezTo>
                  <a:pt x="126000" y="278048"/>
                  <a:pt x="124804" y="277330"/>
                  <a:pt x="123846" y="276372"/>
                </a:cubicBezTo>
                <a:close/>
                <a:moveTo>
                  <a:pt x="154244" y="242943"/>
                </a:moveTo>
                <a:lnTo>
                  <a:pt x="58503" y="146963"/>
                </a:lnTo>
                <a:lnTo>
                  <a:pt x="37839" y="167627"/>
                </a:lnTo>
                <a:lnTo>
                  <a:pt x="133580" y="263687"/>
                </a:lnTo>
                <a:lnTo>
                  <a:pt x="162143" y="271585"/>
                </a:lnTo>
                <a:lnTo>
                  <a:pt x="154244" y="242943"/>
                </a:lnTo>
                <a:close/>
                <a:moveTo>
                  <a:pt x="15898" y="145526"/>
                </a:moveTo>
                <a:lnTo>
                  <a:pt x="26589" y="156217"/>
                </a:lnTo>
                <a:lnTo>
                  <a:pt x="47253" y="135553"/>
                </a:lnTo>
                <a:lnTo>
                  <a:pt x="36562" y="124862"/>
                </a:lnTo>
                <a:cubicBezTo>
                  <a:pt x="35924" y="125022"/>
                  <a:pt x="34807" y="125500"/>
                  <a:pt x="33690" y="126617"/>
                </a:cubicBezTo>
                <a:lnTo>
                  <a:pt x="17733" y="142574"/>
                </a:lnTo>
                <a:cubicBezTo>
                  <a:pt x="16536" y="143771"/>
                  <a:pt x="16058" y="144888"/>
                  <a:pt x="15898" y="145526"/>
                </a:cubicBezTo>
                <a:close/>
                <a:moveTo>
                  <a:pt x="362321" y="0"/>
                </a:moveTo>
                <a:lnTo>
                  <a:pt x="91055" y="0"/>
                </a:lnTo>
                <a:cubicBezTo>
                  <a:pt x="82279" y="0"/>
                  <a:pt x="75098" y="7181"/>
                  <a:pt x="75098" y="15957"/>
                </a:cubicBezTo>
                <a:lnTo>
                  <a:pt x="75098" y="127176"/>
                </a:lnTo>
                <a:lnTo>
                  <a:pt x="91055" y="127176"/>
                </a:lnTo>
                <a:lnTo>
                  <a:pt x="91055" y="15957"/>
                </a:lnTo>
                <a:lnTo>
                  <a:pt x="362321" y="15957"/>
                </a:lnTo>
                <a:lnTo>
                  <a:pt x="362321" y="335093"/>
                </a:lnTo>
                <a:lnTo>
                  <a:pt x="91055" y="335093"/>
                </a:lnTo>
                <a:lnTo>
                  <a:pt x="91055" y="255309"/>
                </a:lnTo>
                <a:lnTo>
                  <a:pt x="75098" y="255309"/>
                </a:lnTo>
                <a:lnTo>
                  <a:pt x="75098" y="335093"/>
                </a:lnTo>
                <a:cubicBezTo>
                  <a:pt x="75098" y="343870"/>
                  <a:pt x="82279" y="351050"/>
                  <a:pt x="91055" y="351050"/>
                </a:cubicBezTo>
                <a:lnTo>
                  <a:pt x="362321" y="351050"/>
                </a:lnTo>
                <a:cubicBezTo>
                  <a:pt x="371097" y="351050"/>
                  <a:pt x="378278" y="343870"/>
                  <a:pt x="378278" y="335093"/>
                </a:cubicBezTo>
                <a:lnTo>
                  <a:pt x="378278" y="15957"/>
                </a:lnTo>
                <a:cubicBezTo>
                  <a:pt x="378278" y="7181"/>
                  <a:pt x="371097" y="0"/>
                  <a:pt x="362321" y="0"/>
                </a:cubicBezTo>
                <a:close/>
                <a:moveTo>
                  <a:pt x="99033" y="63827"/>
                </a:moveTo>
                <a:lnTo>
                  <a:pt x="354343" y="63827"/>
                </a:lnTo>
                <a:lnTo>
                  <a:pt x="354343" y="47870"/>
                </a:lnTo>
                <a:lnTo>
                  <a:pt x="99033" y="47870"/>
                </a:lnTo>
                <a:lnTo>
                  <a:pt x="99033" y="63827"/>
                </a:lnTo>
                <a:close/>
                <a:moveTo>
                  <a:pt x="107012" y="23935"/>
                </a:moveTo>
                <a:lnTo>
                  <a:pt x="107012" y="39892"/>
                </a:lnTo>
                <a:lnTo>
                  <a:pt x="122969" y="39892"/>
                </a:lnTo>
                <a:lnTo>
                  <a:pt x="122969" y="23935"/>
                </a:lnTo>
                <a:lnTo>
                  <a:pt x="107012" y="23935"/>
                </a:lnTo>
                <a:close/>
                <a:moveTo>
                  <a:pt x="130947" y="23935"/>
                </a:moveTo>
                <a:lnTo>
                  <a:pt x="130947" y="39892"/>
                </a:lnTo>
                <a:lnTo>
                  <a:pt x="146904" y="39892"/>
                </a:lnTo>
                <a:lnTo>
                  <a:pt x="146904" y="23935"/>
                </a:lnTo>
                <a:lnTo>
                  <a:pt x="130947" y="23935"/>
                </a:lnTo>
                <a:close/>
              </a:path>
            </a:pathLst>
          </a:custGeom>
          <a:solidFill>
            <a:srgbClr val="C84630"/>
          </a:solidFill>
          <a:ln w="7972" cap="flat">
            <a:solidFill>
              <a:srgbClr val="C84630"/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 Nov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 Nov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 Nov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 Nov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 Nov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 Nov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 Nov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 Nov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 Nov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E78165A-4303-2813-7946-487D70D7E85A}"/>
              </a:ext>
            </a:extLst>
          </p:cNvPr>
          <p:cNvSpPr txBox="1">
            <a:spLocks/>
          </p:cNvSpPr>
          <p:nvPr/>
        </p:nvSpPr>
        <p:spPr>
          <a:xfrm>
            <a:off x="7633817" y="2080989"/>
            <a:ext cx="3482511" cy="22332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7013" indent="-227013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 Nova" panose="020B05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5475" indent="-1651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98513" indent="-1730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69963" indent="-1714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 Nova" panose="020B0504020202020204" pitchFamily="34" charset="0"/>
              <a:buChar char="−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ova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Supports for Co-Occurring DD/MH</a:t>
            </a:r>
          </a:p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Pursuing a Medicaid Training and Technical Assistance Center</a:t>
            </a:r>
          </a:p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Quality of Care in LTSS</a:t>
            </a:r>
          </a:p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LTSS Service Arrays </a:t>
            </a:r>
          </a:p>
          <a:p>
            <a:pPr marL="227013" marR="0" lvl="0" indent="-22701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 Nova" panose="020B05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Medicaid Structure &amp; Funding Options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6806DD-8EFA-6EEE-3EF2-D441A16E0FA5}"/>
              </a:ext>
            </a:extLst>
          </p:cNvPr>
          <p:cNvCxnSpPr/>
          <p:nvPr/>
        </p:nvCxnSpPr>
        <p:spPr>
          <a:xfrm>
            <a:off x="7374390" y="2160891"/>
            <a:ext cx="0" cy="19659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32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44D4AD-BE72-4D8F-8537-8F51D82700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57400"/>
            <a:ext cx="10820400" cy="4114799"/>
          </a:xfrm>
        </p:spPr>
        <p:txBody>
          <a:bodyPr vert="horz" lIns="0" tIns="0" rIns="0" bIns="0" rtlCol="0" anchor="t">
            <a:noAutofit/>
          </a:bodyPr>
          <a:lstStyle/>
          <a:p>
            <a:pPr marL="226695" indent="-226695"/>
            <a:r>
              <a:rPr lang="en-US" dirty="0"/>
              <a:t>Met with the Steering Committee in December 2023 to hear from them about our first set of research topics</a:t>
            </a:r>
          </a:p>
          <a:p>
            <a:pPr marL="226695" indent="-226695"/>
            <a:r>
              <a:rPr lang="en-US" dirty="0"/>
              <a:t>Completed four community listening sessions in January 2024</a:t>
            </a:r>
          </a:p>
          <a:p>
            <a:pPr marL="460057" lvl="1" indent="-226695"/>
            <a:r>
              <a:rPr lang="en-US" dirty="0"/>
              <a:t>People with disabilities and their loved ones, older adults and their loved ones, professionals supporting people with disabilities, professionals supporting older adults</a:t>
            </a:r>
          </a:p>
          <a:p>
            <a:pPr marL="226695" indent="-226695"/>
            <a:r>
              <a:rPr lang="en-US" dirty="0"/>
              <a:t>Completing research on:</a:t>
            </a:r>
          </a:p>
          <a:p>
            <a:pPr marL="460057" lvl="1" indent="-226695"/>
            <a:r>
              <a:rPr lang="en-US" dirty="0"/>
              <a:t>Recruitment/Retention of Direct Support Professionals</a:t>
            </a:r>
          </a:p>
          <a:p>
            <a:pPr marL="460057" lvl="1" indent="-226695"/>
            <a:r>
              <a:rPr lang="en-US" dirty="0"/>
              <a:t>Strengthening Natural Supports</a:t>
            </a:r>
          </a:p>
          <a:p>
            <a:pPr marL="460057" lvl="1" indent="-226695"/>
            <a:r>
              <a:rPr lang="en-US" dirty="0"/>
              <a:t>Addressing/Eliminating the Waitlist</a:t>
            </a:r>
          </a:p>
          <a:p>
            <a:pPr marL="226695" indent="-226695"/>
            <a:r>
              <a:rPr lang="en-US" dirty="0"/>
              <a:t>Conducting our first round of focus groups on strengthening natural supports</a:t>
            </a:r>
          </a:p>
          <a:p>
            <a:pPr marL="460057" lvl="1" indent="-226695"/>
            <a:r>
              <a:rPr lang="en-US" dirty="0"/>
              <a:t>Seeking to speak with natural supports  (family, friends, neighbors, or other community members), particularly natural supports who are aging or supporting older adults themselves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E4ECB5-315A-44F0-A961-B30AB109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820400" cy="888997"/>
          </a:xfrm>
        </p:spPr>
        <p:txBody>
          <a:bodyPr/>
          <a:lstStyle/>
          <a:p>
            <a:r>
              <a:rPr lang="en-US" dirty="0"/>
              <a:t>What’s New?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76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19F74-A28B-8FE0-3FC2-CF2A56F5E2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Establish presence on the DSPD website</a:t>
            </a:r>
          </a:p>
          <a:p>
            <a:r>
              <a:rPr lang="en-US" dirty="0"/>
              <a:t>Publish first round of research briefs</a:t>
            </a:r>
          </a:p>
          <a:p>
            <a:r>
              <a:rPr lang="en-US" dirty="0"/>
              <a:t>Meet with the Steering Committee in March 2024 to debrief on initial research findings</a:t>
            </a:r>
          </a:p>
          <a:p>
            <a:r>
              <a:rPr lang="en-US" dirty="0"/>
              <a:t>Begin research on second set of topics</a:t>
            </a:r>
          </a:p>
          <a:p>
            <a:pPr lvl="1"/>
            <a:r>
              <a:rPr lang="en-US" dirty="0"/>
              <a:t>Home and Community Based Services (HCBS) Payment Models</a:t>
            </a:r>
          </a:p>
          <a:p>
            <a:pPr lvl="1"/>
            <a:r>
              <a:rPr lang="en-US" dirty="0"/>
              <a:t>Trends for Complex and Medical and Behavioral Needs</a:t>
            </a:r>
          </a:p>
          <a:p>
            <a:pPr lvl="1"/>
            <a:r>
              <a:rPr lang="en-US" dirty="0"/>
              <a:t>Supports for Co-Occurring Developmental Disabilities and Mental Health</a:t>
            </a:r>
          </a:p>
          <a:p>
            <a:pPr lvl="1"/>
            <a:r>
              <a:rPr lang="en-US" dirty="0"/>
              <a:t>Institutional Settings vs. HCBS Settings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2C9D3C-DF64-4F5A-BF50-925E870F0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282635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0D4F0F-0AA0-70C4-60E0-CE3EBD7E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6"/>
                </a:solidFill>
                <a:ea typeface="Cambria"/>
              </a:rPr>
              <a:t>Feedback and Request to Participate Form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D97073-FA0F-6161-AADC-108DDCC44927}"/>
              </a:ext>
            </a:extLst>
          </p:cNvPr>
          <p:cNvSpPr txBox="1"/>
          <p:nvPr/>
        </p:nvSpPr>
        <p:spPr>
          <a:xfrm>
            <a:off x="1232898" y="2354494"/>
            <a:ext cx="4486381" cy="2147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Link: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https://forms.office.com/r/9FGKrbrced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EE3D9C-933E-DE66-3941-38894E6F2316}"/>
              </a:ext>
            </a:extLst>
          </p:cNvPr>
          <p:cNvSpPr/>
          <p:nvPr/>
        </p:nvSpPr>
        <p:spPr>
          <a:xfrm>
            <a:off x="8067781" y="3238236"/>
            <a:ext cx="1865376" cy="1865376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600"/>
          </a:p>
        </p:txBody>
      </p:sp>
      <p:pic>
        <p:nvPicPr>
          <p:cNvPr id="5" name="Picture 4" descr="A qr code on a rock&#10;&#10;Description automatically generated">
            <a:extLst>
              <a:ext uri="{FF2B5EF4-FFF2-40B4-BE49-F238E27FC236}">
                <a16:creationId xmlns:a16="http://schemas.microsoft.com/office/drawing/2014/main" id="{91841964-3CA9-E2CA-1CA3-C5FF23D84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894" y="1780732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75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9CE424-E41F-4AC6-AA11-8BDD9B66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3302000" cy="685800"/>
          </a:xfrm>
        </p:spPr>
        <p:txBody>
          <a:bodyPr/>
          <a:lstStyle/>
          <a:p>
            <a:r>
              <a:rPr lang="en-US" sz="4400" dirty="0">
                <a:solidFill>
                  <a:schemeClr val="accent6"/>
                </a:solidFill>
                <a:cs typeface="Calibri Light" panose="020F0302020204030204" pitchFamily="34" charset="0"/>
              </a:rPr>
              <a:t>Contact Information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9295026-9D53-44F4-ABB8-9F7E3EA44F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2040673"/>
            <a:ext cx="3536576" cy="413152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>
                <a:cs typeface="Calibri"/>
              </a:rPr>
              <a:t>Reach out to Jasmine Hepburn at </a:t>
            </a:r>
            <a:r>
              <a:rPr lang="en-US" sz="2400">
                <a:cs typeface="Calibri"/>
                <a:hlinkClick r:id="rId3"/>
              </a:rPr>
              <a:t>jhepburn@hsri.org</a:t>
            </a:r>
            <a:r>
              <a:rPr lang="en-US" sz="2400">
                <a:cs typeface="Calibri"/>
              </a:rPr>
              <a:t> with:</a:t>
            </a:r>
          </a:p>
          <a:p>
            <a:pPr>
              <a:lnSpc>
                <a:spcPct val="150000"/>
              </a:lnSpc>
            </a:pPr>
            <a:r>
              <a:rPr lang="en-US" sz="2400">
                <a:cs typeface="Calibri"/>
              </a:rPr>
              <a:t>Questions about this study</a:t>
            </a:r>
          </a:p>
          <a:p>
            <a:pPr>
              <a:lnSpc>
                <a:spcPct val="150000"/>
              </a:lnSpc>
            </a:pPr>
            <a:r>
              <a:rPr lang="en-US" sz="2400">
                <a:cs typeface="Calibri"/>
              </a:rPr>
              <a:t>Additional comments</a:t>
            </a:r>
            <a:endParaRPr lang="en-US" sz="240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>
              <a:cs typeface="Calibri" panose="020F0502020204030204" pitchFamily="34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C13ADB6-C5B5-CCD3-6570-F34042BEA2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0831" r="10831"/>
          <a:stretch/>
        </p:blipFill>
        <p:spPr>
          <a:xfrm>
            <a:off x="4458064" y="-1"/>
            <a:ext cx="7733937" cy="685800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2B3B1-7680-C0B6-0018-DF77A823F7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59286" y="6348895"/>
            <a:ext cx="379629" cy="33352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Tell more about this section here</a:t>
            </a:r>
          </a:p>
        </p:txBody>
      </p:sp>
    </p:spTree>
    <p:extLst>
      <p:ext uri="{BB962C8B-B14F-4D97-AF65-F5344CB8AC3E}">
        <p14:creationId xmlns:p14="http://schemas.microsoft.com/office/powerpoint/2010/main" val="118194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27341B7-BF39-9182-FB2B-A8D399AA052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alphaModFix amt="70000"/>
          </a:blip>
          <a:srcRect t="12491" b="12491"/>
          <a:stretch/>
        </p:blipFill>
        <p:spPr>
          <a:xfrm>
            <a:off x="1524" y="0"/>
            <a:ext cx="12188952" cy="6858000"/>
          </a:xfr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C2E7886-8450-1672-EB4F-864D22D72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0794" y="2065580"/>
            <a:ext cx="3090411" cy="27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25557"/>
      </p:ext>
    </p:extLst>
  </p:cSld>
  <p:clrMapOvr>
    <a:masterClrMapping/>
  </p:clrMapOvr>
</p:sld>
</file>

<file path=ppt/theme/theme1.xml><?xml version="1.0" encoding="utf-8"?>
<a:theme xmlns:a="http://schemas.openxmlformats.org/drawingml/2006/main" name="HSRI | 2022">
  <a:themeElements>
    <a:clrScheme name="HSRI 2022">
      <a:dk1>
        <a:sysClr val="windowText" lastClr="000000"/>
      </a:dk1>
      <a:lt1>
        <a:sysClr val="window" lastClr="FFFFFF"/>
      </a:lt1>
      <a:dk2>
        <a:srgbClr val="373737"/>
      </a:dk2>
      <a:lt2>
        <a:srgbClr val="EEEEEE"/>
      </a:lt2>
      <a:accent1>
        <a:srgbClr val="20412A"/>
      </a:accent1>
      <a:accent2>
        <a:srgbClr val="0094B5"/>
      </a:accent2>
      <a:accent3>
        <a:srgbClr val="8D9900"/>
      </a:accent3>
      <a:accent4>
        <a:srgbClr val="015365"/>
      </a:accent4>
      <a:accent5>
        <a:srgbClr val="F49301"/>
      </a:accent5>
      <a:accent6>
        <a:srgbClr val="C84630"/>
      </a:accent6>
      <a:hlink>
        <a:srgbClr val="373737"/>
      </a:hlink>
      <a:folHlink>
        <a:srgbClr val="373737"/>
      </a:folHlink>
    </a:clrScheme>
    <a:fontScheme name="Cambria Arial Nova">
      <a:majorFont>
        <a:latin typeface="Cambri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120000"/>
          </a:lnSpc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flat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20000"/>
          </a:lnSpc>
          <a:spcBef>
            <a:spcPts val="1200"/>
          </a:spcBef>
          <a:defRPr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ullSlideDeck_HSRI2023  -  Read-Only" id="{D2635150-307B-45A8-84D6-C5AC2C0D9CB1}" vid="{CEC25FAA-78B5-44A7-A335-BF8331955D51}"/>
    </a:ext>
  </a:extLst>
</a:theme>
</file>

<file path=ppt/theme/theme2.xml><?xml version="1.0" encoding="utf-8"?>
<a:theme xmlns:a="http://schemas.openxmlformats.org/drawingml/2006/main" name="Office Theme">
  <a:themeElements>
    <a:clrScheme name="HSRI 2022">
      <a:dk1>
        <a:sysClr val="windowText" lastClr="000000"/>
      </a:dk1>
      <a:lt1>
        <a:sysClr val="window" lastClr="FFFFFF"/>
      </a:lt1>
      <a:dk2>
        <a:srgbClr val="373737"/>
      </a:dk2>
      <a:lt2>
        <a:srgbClr val="EEEEEE"/>
      </a:lt2>
      <a:accent1>
        <a:srgbClr val="20412A"/>
      </a:accent1>
      <a:accent2>
        <a:srgbClr val="0094B5"/>
      </a:accent2>
      <a:accent3>
        <a:srgbClr val="8D9900"/>
      </a:accent3>
      <a:accent4>
        <a:srgbClr val="015365"/>
      </a:accent4>
      <a:accent5>
        <a:srgbClr val="F49301"/>
      </a:accent5>
      <a:accent6>
        <a:srgbClr val="C84630"/>
      </a:accent6>
      <a:hlink>
        <a:srgbClr val="373737"/>
      </a:hlink>
      <a:folHlink>
        <a:srgbClr val="373737"/>
      </a:folHlink>
    </a:clrScheme>
    <a:fontScheme name="Cambria Arial Nova">
      <a:majorFont>
        <a:latin typeface="Cambri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SRI 2022">
      <a:dk1>
        <a:sysClr val="windowText" lastClr="000000"/>
      </a:dk1>
      <a:lt1>
        <a:sysClr val="window" lastClr="FFFFFF"/>
      </a:lt1>
      <a:dk2>
        <a:srgbClr val="373737"/>
      </a:dk2>
      <a:lt2>
        <a:srgbClr val="EEEEEE"/>
      </a:lt2>
      <a:accent1>
        <a:srgbClr val="20412A"/>
      </a:accent1>
      <a:accent2>
        <a:srgbClr val="0094B5"/>
      </a:accent2>
      <a:accent3>
        <a:srgbClr val="8D9900"/>
      </a:accent3>
      <a:accent4>
        <a:srgbClr val="015365"/>
      </a:accent4>
      <a:accent5>
        <a:srgbClr val="F49301"/>
      </a:accent5>
      <a:accent6>
        <a:srgbClr val="C84630"/>
      </a:accent6>
      <a:hlink>
        <a:srgbClr val="373737"/>
      </a:hlink>
      <a:folHlink>
        <a:srgbClr val="373737"/>
      </a:folHlink>
    </a:clrScheme>
    <a:fontScheme name="Cambria Arial Nova">
      <a:majorFont>
        <a:latin typeface="Cambri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5567558770034490DF79BF05C26C63" ma:contentTypeVersion="14" ma:contentTypeDescription="Create a new document." ma:contentTypeScope="" ma:versionID="4e02421cdb876102f4505a6f81f054b7">
  <xsd:schema xmlns:xsd="http://www.w3.org/2001/XMLSchema" xmlns:xs="http://www.w3.org/2001/XMLSchema" xmlns:p="http://schemas.microsoft.com/office/2006/metadata/properties" xmlns:ns2="225eb22b-b995-4456-b3fb-394981fe40f9" xmlns:ns3="29017528-b308-4b33-b96c-5c747202595d" targetNamespace="http://schemas.microsoft.com/office/2006/metadata/properties" ma:root="true" ma:fieldsID="deb12dddd4c8da24b51423a71ba85278" ns2:_="" ns3:_="">
    <xsd:import namespace="225eb22b-b995-4456-b3fb-394981fe40f9"/>
    <xsd:import namespace="29017528-b308-4b33-b96c-5c74720259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DateTake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eb22b-b995-4456-b3fb-394981fe40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9ec7369-dda0-4b84-8af0-ae2f1131ef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017528-b308-4b33-b96c-5c747202595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d1c38b3-c41a-4f1b-9d17-e0ec7607113d}" ma:internalName="TaxCatchAll" ma:showField="CatchAllData" ma:web="29017528-b308-4b33-b96c-5c74720259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5eb22b-b995-4456-b3fb-394981fe40f9">
      <Terms xmlns="http://schemas.microsoft.com/office/infopath/2007/PartnerControls"/>
    </lcf76f155ced4ddcb4097134ff3c332f>
    <TaxCatchAll xmlns="29017528-b308-4b33-b96c-5c747202595d" xsi:nil="true"/>
  </documentManagement>
</p:properties>
</file>

<file path=customXml/itemProps1.xml><?xml version="1.0" encoding="utf-8"?>
<ds:datastoreItem xmlns:ds="http://schemas.openxmlformats.org/officeDocument/2006/customXml" ds:itemID="{B1E05D92-4335-4797-B213-BB9C2D9362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14515E-45BE-4667-98F2-2D5A5142A3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eb22b-b995-4456-b3fb-394981fe40f9"/>
    <ds:schemaRef ds:uri="29017528-b308-4b33-b96c-5c7472025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38703F-5A76-4028-B26E-9D6BBC50FDCF}">
  <ds:schemaRefs>
    <ds:schemaRef ds:uri="000e3aea-ebef-42ef-aa7c-fa9a103ac65a"/>
    <ds:schemaRef ds:uri="225eb22b-b995-4456-b3fb-394981fe40f9"/>
    <ds:schemaRef ds:uri="29017528-b308-4b33-b96c-5c747202595d"/>
    <ds:schemaRef ds:uri="783de606-0124-4f53-b262-053107a10b26"/>
    <ds:schemaRef ds:uri="7eb95345-d009-41bb-b54f-c25419235b5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UT DSPD Family and SA Meeting PPT</Template>
  <TotalTime>84</TotalTime>
  <Words>472</Words>
  <Application>Microsoft Office PowerPoint</Application>
  <PresentationFormat>Widescreen</PresentationFormat>
  <Paragraphs>72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Cambria</vt:lpstr>
      <vt:lpstr>Arial</vt:lpstr>
      <vt:lpstr>Arial Nova</vt:lpstr>
      <vt:lpstr>HSRI | 2022</vt:lpstr>
      <vt:lpstr>Quarterly Update on the Utah Long-Term Services and Supports Research Study</vt:lpstr>
      <vt:lpstr>Reminder: Utah LTSS Project</vt:lpstr>
      <vt:lpstr>       Engagement</vt:lpstr>
      <vt:lpstr>What’s New?</vt:lpstr>
      <vt:lpstr>What’s Next?</vt:lpstr>
      <vt:lpstr>Feedback and Request to Participate Form</vt:lpstr>
      <vt:lpstr>Contact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Font test</dc:title>
  <dc:creator>Jasmine Hepburn</dc:creator>
  <cp:lastModifiedBy>Jami Petner-Arrey</cp:lastModifiedBy>
  <cp:revision>2</cp:revision>
  <dcterms:created xsi:type="dcterms:W3CDTF">2023-07-28T21:52:41Z</dcterms:created>
  <dcterms:modified xsi:type="dcterms:W3CDTF">2024-02-03T00:34:58Z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5168062</vt:lpwstr>
  </property>
  <property fmtid="{D5CDD505-2E9C-101B-9397-08002B2CF9AE}" pid="3" name="NXPowerLiteSettings">
    <vt:lpwstr>C74006B004C800</vt:lpwstr>
  </property>
  <property fmtid="{D5CDD505-2E9C-101B-9397-08002B2CF9AE}" pid="4" name="NXPowerLiteVersion">
    <vt:lpwstr>D9.1.4</vt:lpwstr>
  </property>
  <property fmtid="{D5CDD505-2E9C-101B-9397-08002B2CF9AE}" pid="5" name="ContentTypeId">
    <vt:lpwstr>0x0101009C5567558770034490DF79BF05C26C63</vt:lpwstr>
  </property>
  <property fmtid="{D5CDD505-2E9C-101B-9397-08002B2CF9AE}" pid="6" name="MediaServiceImageTags">
    <vt:lpwstr/>
  </property>
</Properties>
</file>